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12" r:id="rId1"/>
  </p:sldMasterIdLst>
  <p:sldIdLst>
    <p:sldId id="256" r:id="rId2"/>
    <p:sldId id="263" r:id="rId3"/>
    <p:sldId id="266" r:id="rId4"/>
    <p:sldId id="257" r:id="rId5"/>
    <p:sldId id="265" r:id="rId6"/>
    <p:sldId id="267" r:id="rId7"/>
    <p:sldId id="261" r:id="rId8"/>
    <p:sldId id="262"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118"/>
  </p:normalViewPr>
  <p:slideViewPr>
    <p:cSldViewPr snapToGrid="0" snapToObjects="1">
      <p:cViewPr>
        <p:scale>
          <a:sx n="33" d="100"/>
          <a:sy n="33" d="100"/>
        </p:scale>
        <p:origin x="1872" y="15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95C89-2E28-4777-95B0-BA7EECAE3BA4}"/>
              </a:ext>
            </a:extLst>
          </p:cNvPr>
          <p:cNvSpPr>
            <a:spLocks noGrp="1"/>
          </p:cNvSpPr>
          <p:nvPr>
            <p:ph type="ctrTitle"/>
          </p:nvPr>
        </p:nvSpPr>
        <p:spPr>
          <a:xfrm>
            <a:off x="1709928" y="987552"/>
            <a:ext cx="8385048" cy="3081528"/>
          </a:xfrm>
        </p:spPr>
        <p:txBody>
          <a:bodyPr anchor="b">
            <a:normAutofit/>
          </a:bodyPr>
          <a:lstStyle>
            <a:lvl1pPr algn="ctr">
              <a:defRPr sz="5400"/>
            </a:lvl1pPr>
          </a:lstStyle>
          <a:p>
            <a:r>
              <a:rPr lang="en-US" dirty="0"/>
              <a:t>Click to edit Master title style</a:t>
            </a:r>
          </a:p>
        </p:txBody>
      </p:sp>
      <p:sp>
        <p:nvSpPr>
          <p:cNvPr id="3" name="Subtitle 2">
            <a:extLst>
              <a:ext uri="{FF2B5EF4-FFF2-40B4-BE49-F238E27FC236}">
                <a16:creationId xmlns:a16="http://schemas.microsoft.com/office/drawing/2014/main" id="{59052321-4D71-4DA8-BD2C-DC22FC1525CB}"/>
              </a:ext>
            </a:extLst>
          </p:cNvPr>
          <p:cNvSpPr>
            <a:spLocks noGrp="1"/>
          </p:cNvSpPr>
          <p:nvPr>
            <p:ph type="subTitle" idx="1"/>
          </p:nvPr>
        </p:nvSpPr>
        <p:spPr>
          <a:xfrm>
            <a:off x="2905506" y="4480561"/>
            <a:ext cx="5993892" cy="1166495"/>
          </a:xfrm>
        </p:spPr>
        <p:txBody>
          <a:bodyPr>
            <a:normAutofit/>
          </a:bodyPr>
          <a:lstStyle>
            <a:lvl1pPr marL="0" indent="0" algn="ctr">
              <a:buNone/>
              <a:defRPr sz="1400" cap="all" spc="6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B1D37183-71EA-4A92-8609-41ECB53F447E}"/>
              </a:ext>
            </a:extLst>
          </p:cNvPr>
          <p:cNvSpPr>
            <a:spLocks noGrp="1"/>
          </p:cNvSpPr>
          <p:nvPr>
            <p:ph type="dt" sz="half" idx="10"/>
          </p:nvPr>
        </p:nvSpPr>
        <p:spPr/>
        <p:txBody>
          <a:bodyPr/>
          <a:lstStyle/>
          <a:p>
            <a:fld id="{B5898F52-2787-4BA2-BBBC-9395E9F86D50}" type="datetimeFigureOut">
              <a:rPr lang="en-US" smtClean="0"/>
              <a:t>3/1/21</a:t>
            </a:fld>
            <a:endParaRPr lang="en-US"/>
          </a:p>
        </p:txBody>
      </p:sp>
      <p:sp>
        <p:nvSpPr>
          <p:cNvPr id="5" name="Footer Placeholder 4">
            <a:extLst>
              <a:ext uri="{FF2B5EF4-FFF2-40B4-BE49-F238E27FC236}">
                <a16:creationId xmlns:a16="http://schemas.microsoft.com/office/drawing/2014/main" id="{CA09F2E6-1ECC-4081-8EBF-C80C6C94A1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C3FA67-CD72-4503-BA25-FEC880107BC4}"/>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17955250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BA523-EF01-4656-9D54-347E984FD32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D52871-79D5-420E-8207-BEF7BE44A9B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6D32D3-8223-4851-BB8E-CB489B975FD6}"/>
              </a:ext>
            </a:extLst>
          </p:cNvPr>
          <p:cNvSpPr>
            <a:spLocks noGrp="1"/>
          </p:cNvSpPr>
          <p:nvPr>
            <p:ph type="dt" sz="half" idx="10"/>
          </p:nvPr>
        </p:nvSpPr>
        <p:spPr/>
        <p:txBody>
          <a:bodyPr/>
          <a:lstStyle/>
          <a:p>
            <a:fld id="{B5898F52-2787-4BA2-BBBC-9395E9F86D50}" type="datetimeFigureOut">
              <a:rPr lang="en-US" smtClean="0"/>
              <a:t>3/1/21</a:t>
            </a:fld>
            <a:endParaRPr lang="en-US"/>
          </a:p>
        </p:txBody>
      </p:sp>
      <p:sp>
        <p:nvSpPr>
          <p:cNvPr id="5" name="Footer Placeholder 4">
            <a:extLst>
              <a:ext uri="{FF2B5EF4-FFF2-40B4-BE49-F238E27FC236}">
                <a16:creationId xmlns:a16="http://schemas.microsoft.com/office/drawing/2014/main" id="{9E94444B-9FC3-414D-8EA0-15AB806D5E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BC448B-FCF6-40C5-8BB6-15B70E8897CB}"/>
              </a:ext>
            </a:extLst>
          </p:cNvPr>
          <p:cNvSpPr>
            <a:spLocks noGrp="1"/>
          </p:cNvSpPr>
          <p:nvPr>
            <p:ph type="sldNum" sz="quarter" idx="12"/>
          </p:nvPr>
        </p:nvSpPr>
        <p:spPr/>
        <p:txBody>
          <a:bodyPr/>
          <a:lstStyle/>
          <a:p>
            <a:fld id="{4C8B8A27-DF03-4546-BA93-21C967D57E5C}" type="slidenum">
              <a:rPr lang="en-US" smtClean="0"/>
              <a:t>‹#›</a:t>
            </a:fld>
            <a:endParaRPr lang="en-US" dirty="0"/>
          </a:p>
        </p:txBody>
      </p:sp>
    </p:spTree>
    <p:extLst>
      <p:ext uri="{BB962C8B-B14F-4D97-AF65-F5344CB8AC3E}">
        <p14:creationId xmlns:p14="http://schemas.microsoft.com/office/powerpoint/2010/main" val="33011834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F79BA-620F-4443-807B-BE44F36F98F1}"/>
              </a:ext>
            </a:extLst>
          </p:cNvPr>
          <p:cNvSpPr>
            <a:spLocks noGrp="1"/>
          </p:cNvSpPr>
          <p:nvPr>
            <p:ph type="title"/>
          </p:nvPr>
        </p:nvSpPr>
        <p:spPr>
          <a:xfrm>
            <a:off x="1069848" y="1709738"/>
            <a:ext cx="9430811" cy="2852737"/>
          </a:xfrm>
        </p:spPr>
        <p:txBody>
          <a:bodyPr anchor="b">
            <a:normAutofit/>
          </a:bodyPr>
          <a:lstStyle>
            <a:lvl1pPr>
              <a:defRPr sz="5400"/>
            </a:lvl1pPr>
          </a:lstStyle>
          <a:p>
            <a:r>
              <a:rPr lang="en-US" dirty="0"/>
              <a:t>Click to edit Master title style</a:t>
            </a:r>
          </a:p>
        </p:txBody>
      </p:sp>
      <p:sp>
        <p:nvSpPr>
          <p:cNvPr id="3" name="Text Placeholder 2">
            <a:extLst>
              <a:ext uri="{FF2B5EF4-FFF2-40B4-BE49-F238E27FC236}">
                <a16:creationId xmlns:a16="http://schemas.microsoft.com/office/drawing/2014/main" id="{30C9A625-6442-4047-B545-433C4451210A}"/>
              </a:ext>
            </a:extLst>
          </p:cNvPr>
          <p:cNvSpPr>
            <a:spLocks noGrp="1"/>
          </p:cNvSpPr>
          <p:nvPr>
            <p:ph type="body" idx="1"/>
          </p:nvPr>
        </p:nvSpPr>
        <p:spPr>
          <a:xfrm>
            <a:off x="1069848" y="4589463"/>
            <a:ext cx="9430811"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5F8EAA30-3B1A-4BEA-9835-33D2072451F9}"/>
              </a:ext>
            </a:extLst>
          </p:cNvPr>
          <p:cNvSpPr>
            <a:spLocks noGrp="1"/>
          </p:cNvSpPr>
          <p:nvPr>
            <p:ph type="dt" sz="half" idx="10"/>
          </p:nvPr>
        </p:nvSpPr>
        <p:spPr/>
        <p:txBody>
          <a:bodyPr/>
          <a:lstStyle/>
          <a:p>
            <a:fld id="{B5898F52-2787-4BA2-BBBC-9395E9F86D50}" type="datetimeFigureOut">
              <a:rPr lang="en-US" smtClean="0"/>
              <a:t>3/1/21</a:t>
            </a:fld>
            <a:endParaRPr lang="en-US"/>
          </a:p>
        </p:txBody>
      </p:sp>
      <p:sp>
        <p:nvSpPr>
          <p:cNvPr id="5" name="Footer Placeholder 4">
            <a:extLst>
              <a:ext uri="{FF2B5EF4-FFF2-40B4-BE49-F238E27FC236}">
                <a16:creationId xmlns:a16="http://schemas.microsoft.com/office/drawing/2014/main" id="{BB256440-3149-446F-8105-485333B183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0FEDB1-D604-4E10-B334-5DB303498B12}"/>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992018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6E563-D552-439E-8DF5-45062D8754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136873-2DD5-456E-A3A9-FE408419E30D}"/>
              </a:ext>
            </a:extLst>
          </p:cNvPr>
          <p:cNvSpPr>
            <a:spLocks noGrp="1"/>
          </p:cNvSpPr>
          <p:nvPr>
            <p:ph sz="half" idx="1"/>
          </p:nvPr>
        </p:nvSpPr>
        <p:spPr>
          <a:xfrm>
            <a:off x="1069848" y="1825625"/>
            <a:ext cx="4684057"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0C6B04C-FB9E-4A9E-8892-4B5B702898B4}"/>
              </a:ext>
            </a:extLst>
          </p:cNvPr>
          <p:cNvSpPr>
            <a:spLocks noGrp="1"/>
          </p:cNvSpPr>
          <p:nvPr>
            <p:ph sz="half" idx="2"/>
          </p:nvPr>
        </p:nvSpPr>
        <p:spPr>
          <a:xfrm>
            <a:off x="6019802" y="1825625"/>
            <a:ext cx="4684058"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42E2F0B4-0E86-473E-BC42-78D856A00C2E}"/>
              </a:ext>
            </a:extLst>
          </p:cNvPr>
          <p:cNvSpPr>
            <a:spLocks noGrp="1"/>
          </p:cNvSpPr>
          <p:nvPr>
            <p:ph type="dt" sz="half" idx="10"/>
          </p:nvPr>
        </p:nvSpPr>
        <p:spPr/>
        <p:txBody>
          <a:bodyPr/>
          <a:lstStyle/>
          <a:p>
            <a:fld id="{B5898F52-2787-4BA2-BBBC-9395E9F86D50}" type="datetimeFigureOut">
              <a:rPr lang="en-US" smtClean="0"/>
              <a:t>3/1/21</a:t>
            </a:fld>
            <a:endParaRPr lang="en-US"/>
          </a:p>
        </p:txBody>
      </p:sp>
      <p:sp>
        <p:nvSpPr>
          <p:cNvPr id="6" name="Footer Placeholder 5">
            <a:extLst>
              <a:ext uri="{FF2B5EF4-FFF2-40B4-BE49-F238E27FC236}">
                <a16:creationId xmlns:a16="http://schemas.microsoft.com/office/drawing/2014/main" id="{782B9537-F43C-4042-B165-A00358F9E2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F9F52F-61F2-4FEE-8989-2FB400190C4C}"/>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22705721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32E5C-0B2D-4DB5-95F6-3C2C825DFE54}"/>
              </a:ext>
            </a:extLst>
          </p:cNvPr>
          <p:cNvSpPr>
            <a:spLocks noGrp="1"/>
          </p:cNvSpPr>
          <p:nvPr>
            <p:ph type="title"/>
          </p:nvPr>
        </p:nvSpPr>
        <p:spPr>
          <a:xfrm>
            <a:off x="839788" y="365125"/>
            <a:ext cx="989993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8F1C53-3F27-42E6-BE80-1DF57985741C}"/>
              </a:ext>
            </a:extLst>
          </p:cNvPr>
          <p:cNvSpPr>
            <a:spLocks noGrp="1"/>
          </p:cNvSpPr>
          <p:nvPr>
            <p:ph type="body" idx="1"/>
          </p:nvPr>
        </p:nvSpPr>
        <p:spPr>
          <a:xfrm>
            <a:off x="839789" y="1681163"/>
            <a:ext cx="4872132" cy="823912"/>
          </a:xfrm>
        </p:spPr>
        <p:txBody>
          <a:bodyPr anchor="b">
            <a:noAutofit/>
          </a:bodyPr>
          <a:lstStyle>
            <a:lvl1pPr marL="0" indent="0">
              <a:buNone/>
              <a:defRPr sz="16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938CC6CB-F028-4322-B54F-571203106F23}"/>
              </a:ext>
            </a:extLst>
          </p:cNvPr>
          <p:cNvSpPr>
            <a:spLocks noGrp="1"/>
          </p:cNvSpPr>
          <p:nvPr>
            <p:ph sz="half" idx="2"/>
          </p:nvPr>
        </p:nvSpPr>
        <p:spPr>
          <a:xfrm>
            <a:off x="839787" y="2510632"/>
            <a:ext cx="4872133" cy="3684588"/>
          </a:xfrm>
        </p:spPr>
        <p:txBody>
          <a:bodyPr/>
          <a:lstStyle>
            <a:lvl2pPr>
              <a:defRPr b="1"/>
            </a:lvl2pPr>
            <a:lvl3pPr>
              <a:defRPr b="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2AD2CD7-554E-4EAA-BAF6-86ABB7E81D25}"/>
              </a:ext>
            </a:extLst>
          </p:cNvPr>
          <p:cNvSpPr>
            <a:spLocks noGrp="1"/>
          </p:cNvSpPr>
          <p:nvPr>
            <p:ph type="body" sz="quarter" idx="3"/>
          </p:nvPr>
        </p:nvSpPr>
        <p:spPr>
          <a:xfrm>
            <a:off x="5889809" y="1681163"/>
            <a:ext cx="4849909" cy="823912"/>
          </a:xfrm>
        </p:spPr>
        <p:txBody>
          <a:bodyPr anchor="b">
            <a:noAutofit/>
          </a:bodyPr>
          <a:lstStyle>
            <a:lvl1pPr marL="0" indent="0">
              <a:buNone/>
              <a:defRPr sz="16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1982A2D6-379C-4D26-90AC-9F2F46DCE7F3}"/>
              </a:ext>
            </a:extLst>
          </p:cNvPr>
          <p:cNvSpPr>
            <a:spLocks noGrp="1"/>
          </p:cNvSpPr>
          <p:nvPr>
            <p:ph sz="quarter" idx="4"/>
          </p:nvPr>
        </p:nvSpPr>
        <p:spPr>
          <a:xfrm>
            <a:off x="5889810" y="2505075"/>
            <a:ext cx="4872134" cy="3684588"/>
          </a:xfrm>
        </p:spPr>
        <p:txBody>
          <a:bodyPr/>
          <a:lstStyle>
            <a:lvl2pPr>
              <a:defRPr b="1"/>
            </a:lvl2pPr>
            <a:lvl3pPr>
              <a:defRPr b="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DEA0E4F3-8A65-4788-AE96-1FB2060F48D2}"/>
              </a:ext>
            </a:extLst>
          </p:cNvPr>
          <p:cNvSpPr>
            <a:spLocks noGrp="1"/>
          </p:cNvSpPr>
          <p:nvPr>
            <p:ph type="dt" sz="half" idx="10"/>
          </p:nvPr>
        </p:nvSpPr>
        <p:spPr/>
        <p:txBody>
          <a:bodyPr/>
          <a:lstStyle/>
          <a:p>
            <a:fld id="{B5898F52-2787-4BA2-BBBC-9395E9F86D50}" type="datetimeFigureOut">
              <a:rPr lang="en-US" smtClean="0"/>
              <a:t>3/1/21</a:t>
            </a:fld>
            <a:endParaRPr lang="en-US"/>
          </a:p>
        </p:txBody>
      </p:sp>
      <p:sp>
        <p:nvSpPr>
          <p:cNvPr id="8" name="Footer Placeholder 7">
            <a:extLst>
              <a:ext uri="{FF2B5EF4-FFF2-40B4-BE49-F238E27FC236}">
                <a16:creationId xmlns:a16="http://schemas.microsoft.com/office/drawing/2014/main" id="{97522DA4-5EE1-440C-ADDE-D7B4F77B4E1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6BC291E-B8EF-4ED7-A04A-23426C220CF0}"/>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22286205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CB818-E8D0-497B-9A7E-4F281D0DBCC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FE82B9D-CD58-4C05-8A78-CB6E0E9D49DC}"/>
              </a:ext>
            </a:extLst>
          </p:cNvPr>
          <p:cNvSpPr>
            <a:spLocks noGrp="1"/>
          </p:cNvSpPr>
          <p:nvPr>
            <p:ph type="dt" sz="half" idx="10"/>
          </p:nvPr>
        </p:nvSpPr>
        <p:spPr/>
        <p:txBody>
          <a:bodyPr/>
          <a:lstStyle/>
          <a:p>
            <a:fld id="{B5898F52-2787-4BA2-BBBC-9395E9F86D50}" type="datetimeFigureOut">
              <a:rPr lang="en-US" smtClean="0"/>
              <a:t>3/1/21</a:t>
            </a:fld>
            <a:endParaRPr lang="en-US"/>
          </a:p>
        </p:txBody>
      </p:sp>
      <p:sp>
        <p:nvSpPr>
          <p:cNvPr id="4" name="Footer Placeholder 3">
            <a:extLst>
              <a:ext uri="{FF2B5EF4-FFF2-40B4-BE49-F238E27FC236}">
                <a16:creationId xmlns:a16="http://schemas.microsoft.com/office/drawing/2014/main" id="{BADE60CD-D6F3-40A7-BB8B-FEC8E3156AF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C02B832-C4FE-4F88-85EA-DDC16A82B9A9}"/>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27341884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C75B2FC-801A-44A4-96BF-26A9E8B2A1C6}"/>
              </a:ext>
            </a:extLst>
          </p:cNvPr>
          <p:cNvSpPr>
            <a:spLocks noGrp="1"/>
          </p:cNvSpPr>
          <p:nvPr>
            <p:ph type="dt" sz="half" idx="10"/>
          </p:nvPr>
        </p:nvSpPr>
        <p:spPr/>
        <p:txBody>
          <a:bodyPr/>
          <a:lstStyle/>
          <a:p>
            <a:fld id="{B5898F52-2787-4BA2-BBBC-9395E9F86D50}" type="datetimeFigureOut">
              <a:rPr lang="en-US" smtClean="0"/>
              <a:t>3/1/21</a:t>
            </a:fld>
            <a:endParaRPr lang="en-US"/>
          </a:p>
        </p:txBody>
      </p:sp>
      <p:sp>
        <p:nvSpPr>
          <p:cNvPr id="3" name="Footer Placeholder 2">
            <a:extLst>
              <a:ext uri="{FF2B5EF4-FFF2-40B4-BE49-F238E27FC236}">
                <a16:creationId xmlns:a16="http://schemas.microsoft.com/office/drawing/2014/main" id="{A8127F04-7E7E-485C-8B30-6B89E5A69F0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0933C81-AA74-4BCE-AA9E-56E5791D078C}"/>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22279127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FD3CB-0541-46AD-B35E-0E0A1375E8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BF8EFDE-1D7D-46B8-AB55-A3C02EDD1888}"/>
              </a:ext>
            </a:extLst>
          </p:cNvPr>
          <p:cNvSpPr>
            <a:spLocks noGrp="1"/>
          </p:cNvSpPr>
          <p:nvPr>
            <p:ph idx="1"/>
          </p:nvPr>
        </p:nvSpPr>
        <p:spPr>
          <a:xfrm>
            <a:off x="5183188" y="457201"/>
            <a:ext cx="5652153" cy="5403850"/>
          </a:xfrm>
        </p:spPr>
        <p:txBody>
          <a:bodyPr/>
          <a:lstStyle>
            <a:lvl1pPr>
              <a:defRPr sz="3200"/>
            </a:lvl1pPr>
            <a:lvl2pPr>
              <a:defRPr sz="2800" b="1"/>
            </a:lvl2pPr>
            <a:lvl3pPr>
              <a:defRPr sz="2400" b="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6411D2F5-DB36-4943-8A14-96AFC48830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6C07D4-6597-444C-9EFD-62021AE7618C}"/>
              </a:ext>
            </a:extLst>
          </p:cNvPr>
          <p:cNvSpPr>
            <a:spLocks noGrp="1"/>
          </p:cNvSpPr>
          <p:nvPr>
            <p:ph type="dt" sz="half" idx="10"/>
          </p:nvPr>
        </p:nvSpPr>
        <p:spPr/>
        <p:txBody>
          <a:bodyPr/>
          <a:lstStyle/>
          <a:p>
            <a:fld id="{B5898F52-2787-4BA2-BBBC-9395E9F86D50}" type="datetimeFigureOut">
              <a:rPr lang="en-US" smtClean="0"/>
              <a:t>3/1/21</a:t>
            </a:fld>
            <a:endParaRPr lang="en-US"/>
          </a:p>
        </p:txBody>
      </p:sp>
      <p:sp>
        <p:nvSpPr>
          <p:cNvPr id="6" name="Footer Placeholder 5">
            <a:extLst>
              <a:ext uri="{FF2B5EF4-FFF2-40B4-BE49-F238E27FC236}">
                <a16:creationId xmlns:a16="http://schemas.microsoft.com/office/drawing/2014/main" id="{712D0D2C-70E8-4A24-9727-BEAF10B17D6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D9E0F6-7216-48A1-8BCA-770C6DE3875B}"/>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42765432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CBEBD-5F1A-4111-A7F2-1CE82C9A69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00517FB-4008-4F68-B193-482971BA720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2606C5F-0885-458F-9B21-47E60171BF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886F2E-B752-4D78-8DC4-C96A1A00E670}"/>
              </a:ext>
            </a:extLst>
          </p:cNvPr>
          <p:cNvSpPr>
            <a:spLocks noGrp="1"/>
          </p:cNvSpPr>
          <p:nvPr>
            <p:ph type="dt" sz="half" idx="10"/>
          </p:nvPr>
        </p:nvSpPr>
        <p:spPr/>
        <p:txBody>
          <a:bodyPr/>
          <a:lstStyle/>
          <a:p>
            <a:fld id="{B5898F52-2787-4BA2-BBBC-9395E9F86D50}" type="datetimeFigureOut">
              <a:rPr lang="en-US" smtClean="0"/>
              <a:t>3/1/21</a:t>
            </a:fld>
            <a:endParaRPr lang="en-US"/>
          </a:p>
        </p:txBody>
      </p:sp>
      <p:sp>
        <p:nvSpPr>
          <p:cNvPr id="6" name="Footer Placeholder 5">
            <a:extLst>
              <a:ext uri="{FF2B5EF4-FFF2-40B4-BE49-F238E27FC236}">
                <a16:creationId xmlns:a16="http://schemas.microsoft.com/office/drawing/2014/main" id="{4FC37751-8BB8-4224-870A-A2953E7607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42CE94-BD7E-44B3-9B5E-67D4BD317E99}"/>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29512150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83CBE-1EA9-4E8B-A281-C50B792E55F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B2EB1A0-A59D-4CB9-BABB-C6BF1D2E992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E6265B-940D-433C-AD76-2D6A42449307}"/>
              </a:ext>
            </a:extLst>
          </p:cNvPr>
          <p:cNvSpPr>
            <a:spLocks noGrp="1"/>
          </p:cNvSpPr>
          <p:nvPr>
            <p:ph type="dt" sz="half" idx="10"/>
          </p:nvPr>
        </p:nvSpPr>
        <p:spPr/>
        <p:txBody>
          <a:bodyPr/>
          <a:lstStyle/>
          <a:p>
            <a:fld id="{B5898F52-2787-4BA2-BBBC-9395E9F86D50}" type="datetimeFigureOut">
              <a:rPr lang="en-US" smtClean="0"/>
              <a:t>3/1/21</a:t>
            </a:fld>
            <a:endParaRPr lang="en-US"/>
          </a:p>
        </p:txBody>
      </p:sp>
      <p:sp>
        <p:nvSpPr>
          <p:cNvPr id="5" name="Footer Placeholder 4">
            <a:extLst>
              <a:ext uri="{FF2B5EF4-FFF2-40B4-BE49-F238E27FC236}">
                <a16:creationId xmlns:a16="http://schemas.microsoft.com/office/drawing/2014/main" id="{EDCAB98E-314F-45C4-9A64-AD3FAE0516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E49F32-B214-4A0C-8669-7FE4BA445965}"/>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32174311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DE4A6D-DAA1-4551-A093-3C36C1C8CF3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125FDA9-71CD-4B86-B291-BEBA43D8ED7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D9F5B1-B635-4479-A426-B1D4066502DB}"/>
              </a:ext>
            </a:extLst>
          </p:cNvPr>
          <p:cNvSpPr>
            <a:spLocks noGrp="1"/>
          </p:cNvSpPr>
          <p:nvPr>
            <p:ph type="dt" sz="half" idx="10"/>
          </p:nvPr>
        </p:nvSpPr>
        <p:spPr/>
        <p:txBody>
          <a:bodyPr/>
          <a:lstStyle/>
          <a:p>
            <a:fld id="{B5898F52-2787-4BA2-BBBC-9395E9F86D50}" type="datetimeFigureOut">
              <a:rPr lang="en-US" smtClean="0"/>
              <a:t>3/1/21</a:t>
            </a:fld>
            <a:endParaRPr lang="en-US"/>
          </a:p>
        </p:txBody>
      </p:sp>
      <p:sp>
        <p:nvSpPr>
          <p:cNvPr id="5" name="Footer Placeholder 4">
            <a:extLst>
              <a:ext uri="{FF2B5EF4-FFF2-40B4-BE49-F238E27FC236}">
                <a16:creationId xmlns:a16="http://schemas.microsoft.com/office/drawing/2014/main" id="{6B833098-8769-47C3-80B2-C2942F984D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EA9297-65D4-45BE-BE6C-5531FC6A5E1E}"/>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15824297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1AFD227-869A-489C-A9B5-3F0498DF3C0C}"/>
              </a:ext>
            </a:extLst>
          </p:cNvPr>
          <p:cNvGrpSpPr/>
          <p:nvPr/>
        </p:nvGrpSpPr>
        <p:grpSpPr>
          <a:xfrm>
            <a:off x="11096450" y="13394"/>
            <a:ext cx="494218" cy="6814823"/>
            <a:chOff x="11096450" y="13394"/>
            <a:chExt cx="494218" cy="6814823"/>
          </a:xfrm>
          <a:solidFill>
            <a:schemeClr val="bg2">
              <a:lumMod val="90000"/>
            </a:schemeClr>
          </a:solidFill>
        </p:grpSpPr>
        <p:sp>
          <p:nvSpPr>
            <p:cNvPr id="8" name="Freeform 8">
              <a:extLst>
                <a:ext uri="{FF2B5EF4-FFF2-40B4-BE49-F238E27FC236}">
                  <a16:creationId xmlns:a16="http://schemas.microsoft.com/office/drawing/2014/main" id="{62704B34-199B-4964-9C78-3AB9735915AA}"/>
                </a:ext>
              </a:extLst>
            </p:cNvPr>
            <p:cNvSpPr>
              <a:spLocks/>
            </p:cNvSpPr>
            <p:nvPr/>
          </p:nvSpPr>
          <p:spPr bwMode="auto">
            <a:xfrm rot="5400000">
              <a:off x="11108009" y="671857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 name="Freeform 10">
              <a:extLst>
                <a:ext uri="{FF2B5EF4-FFF2-40B4-BE49-F238E27FC236}">
                  <a16:creationId xmlns:a16="http://schemas.microsoft.com/office/drawing/2014/main" id="{8B1E8DB8-017D-454E-849F-EE5742849FD4}"/>
                </a:ext>
              </a:extLst>
            </p:cNvPr>
            <p:cNvSpPr>
              <a:spLocks/>
            </p:cNvSpPr>
            <p:nvPr/>
          </p:nvSpPr>
          <p:spPr bwMode="auto">
            <a:xfrm rot="5400000">
              <a:off x="11475034" y="77813"/>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 name="Freeform 15">
              <a:extLst>
                <a:ext uri="{FF2B5EF4-FFF2-40B4-BE49-F238E27FC236}">
                  <a16:creationId xmlns:a16="http://schemas.microsoft.com/office/drawing/2014/main" id="{16D80E5D-5099-41C4-A80A-1B1538C382FC}"/>
                </a:ext>
              </a:extLst>
            </p:cNvPr>
            <p:cNvSpPr>
              <a:spLocks/>
            </p:cNvSpPr>
            <p:nvPr/>
          </p:nvSpPr>
          <p:spPr bwMode="auto">
            <a:xfrm rot="5400000">
              <a:off x="11478964" y="59201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 name="Freeform 18">
              <a:extLst>
                <a:ext uri="{FF2B5EF4-FFF2-40B4-BE49-F238E27FC236}">
                  <a16:creationId xmlns:a16="http://schemas.microsoft.com/office/drawing/2014/main" id="{947751E1-E2F4-467E-B547-3BD4BAB7F560}"/>
                </a:ext>
              </a:extLst>
            </p:cNvPr>
            <p:cNvSpPr>
              <a:spLocks/>
            </p:cNvSpPr>
            <p:nvPr/>
          </p:nvSpPr>
          <p:spPr bwMode="auto">
            <a:xfrm rot="5400000">
              <a:off x="11482378" y="335267"/>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2" name="Freeform 19">
              <a:extLst>
                <a:ext uri="{FF2B5EF4-FFF2-40B4-BE49-F238E27FC236}">
                  <a16:creationId xmlns:a16="http://schemas.microsoft.com/office/drawing/2014/main" id="{55D8869B-B701-4268-9856-876345C8AE3F}"/>
                </a:ext>
              </a:extLst>
            </p:cNvPr>
            <p:cNvSpPr>
              <a:spLocks/>
            </p:cNvSpPr>
            <p:nvPr/>
          </p:nvSpPr>
          <p:spPr bwMode="auto">
            <a:xfrm rot="5400000">
              <a:off x="11407714" y="2021691"/>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3" name="Freeform 20">
              <a:extLst>
                <a:ext uri="{FF2B5EF4-FFF2-40B4-BE49-F238E27FC236}">
                  <a16:creationId xmlns:a16="http://schemas.microsoft.com/office/drawing/2014/main" id="{A25CA59C-849F-4CE4-A9B0-293F98DE2C7C}"/>
                </a:ext>
              </a:extLst>
            </p:cNvPr>
            <p:cNvSpPr>
              <a:spLocks/>
            </p:cNvSpPr>
            <p:nvPr/>
          </p:nvSpPr>
          <p:spPr bwMode="auto">
            <a:xfrm rot="5400000">
              <a:off x="11414629" y="2272420"/>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4" name="Freeform 22">
              <a:extLst>
                <a:ext uri="{FF2B5EF4-FFF2-40B4-BE49-F238E27FC236}">
                  <a16:creationId xmlns:a16="http://schemas.microsoft.com/office/drawing/2014/main" id="{FE000DB1-AAA1-4BFF-8F14-53624C2F9E0B}"/>
                </a:ext>
              </a:extLst>
            </p:cNvPr>
            <p:cNvSpPr>
              <a:spLocks/>
            </p:cNvSpPr>
            <p:nvPr/>
          </p:nvSpPr>
          <p:spPr bwMode="auto">
            <a:xfrm rot="5400000">
              <a:off x="11426398" y="1049544"/>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5" name="Freeform 23">
              <a:extLst>
                <a:ext uri="{FF2B5EF4-FFF2-40B4-BE49-F238E27FC236}">
                  <a16:creationId xmlns:a16="http://schemas.microsoft.com/office/drawing/2014/main" id="{5EEFBC14-7E5B-47B2-B5E3-E90991F89191}"/>
                </a:ext>
              </a:extLst>
            </p:cNvPr>
            <p:cNvSpPr>
              <a:spLocks/>
            </p:cNvSpPr>
            <p:nvPr/>
          </p:nvSpPr>
          <p:spPr bwMode="auto">
            <a:xfrm rot="5400000">
              <a:off x="11440085" y="836978"/>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6" name="Freeform 26">
              <a:extLst>
                <a:ext uri="{FF2B5EF4-FFF2-40B4-BE49-F238E27FC236}">
                  <a16:creationId xmlns:a16="http://schemas.microsoft.com/office/drawing/2014/main" id="{00AFF6E4-A34A-4FD3-8C57-BB96114822D1}"/>
                </a:ext>
              </a:extLst>
            </p:cNvPr>
            <p:cNvSpPr>
              <a:spLocks/>
            </p:cNvSpPr>
            <p:nvPr/>
          </p:nvSpPr>
          <p:spPr bwMode="auto">
            <a:xfrm rot="5400000">
              <a:off x="11427309" y="1320685"/>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7" name="Freeform 27">
              <a:extLst>
                <a:ext uri="{FF2B5EF4-FFF2-40B4-BE49-F238E27FC236}">
                  <a16:creationId xmlns:a16="http://schemas.microsoft.com/office/drawing/2014/main" id="{C63A8474-C075-4441-A0B3-52286EA50093}"/>
                </a:ext>
              </a:extLst>
            </p:cNvPr>
            <p:cNvSpPr>
              <a:spLocks/>
            </p:cNvSpPr>
            <p:nvPr/>
          </p:nvSpPr>
          <p:spPr bwMode="auto">
            <a:xfrm rot="5400000">
              <a:off x="11407470" y="1778440"/>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8" name="Freeform 28">
              <a:extLst>
                <a:ext uri="{FF2B5EF4-FFF2-40B4-BE49-F238E27FC236}">
                  <a16:creationId xmlns:a16="http://schemas.microsoft.com/office/drawing/2014/main" id="{35DA4698-A2ED-4512-8887-F12D3F14372A}"/>
                </a:ext>
              </a:extLst>
            </p:cNvPr>
            <p:cNvSpPr>
              <a:spLocks/>
            </p:cNvSpPr>
            <p:nvPr/>
          </p:nvSpPr>
          <p:spPr bwMode="auto">
            <a:xfrm rot="5400000">
              <a:off x="11404869" y="1535195"/>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9" name="Freeform 30">
              <a:extLst>
                <a:ext uri="{FF2B5EF4-FFF2-40B4-BE49-F238E27FC236}">
                  <a16:creationId xmlns:a16="http://schemas.microsoft.com/office/drawing/2014/main" id="{3358E118-D590-4E50-B21C-6CDAA1CCAFCB}"/>
                </a:ext>
              </a:extLst>
            </p:cNvPr>
            <p:cNvSpPr>
              <a:spLocks/>
            </p:cNvSpPr>
            <p:nvPr/>
          </p:nvSpPr>
          <p:spPr bwMode="auto">
            <a:xfrm rot="5400000">
              <a:off x="11480119" y="1078297"/>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0" name="Freeform 43">
              <a:extLst>
                <a:ext uri="{FF2B5EF4-FFF2-40B4-BE49-F238E27FC236}">
                  <a16:creationId xmlns:a16="http://schemas.microsoft.com/office/drawing/2014/main" id="{F1EE889E-60FF-423F-ADCB-6CBEE853A040}"/>
                </a:ext>
              </a:extLst>
            </p:cNvPr>
            <p:cNvSpPr>
              <a:spLocks/>
            </p:cNvSpPr>
            <p:nvPr/>
          </p:nvSpPr>
          <p:spPr bwMode="auto">
            <a:xfrm rot="5400000">
              <a:off x="11194111" y="860614"/>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1" name="Freeform 51">
              <a:extLst>
                <a:ext uri="{FF2B5EF4-FFF2-40B4-BE49-F238E27FC236}">
                  <a16:creationId xmlns:a16="http://schemas.microsoft.com/office/drawing/2014/main" id="{A4AA0634-0A7C-4A35-8EB7-775200F129FD}"/>
                </a:ext>
              </a:extLst>
            </p:cNvPr>
            <p:cNvSpPr>
              <a:spLocks/>
            </p:cNvSpPr>
            <p:nvPr/>
          </p:nvSpPr>
          <p:spPr bwMode="auto">
            <a:xfrm rot="5400000">
              <a:off x="11167080" y="1015030"/>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2" name="Freeform 52">
              <a:extLst>
                <a:ext uri="{FF2B5EF4-FFF2-40B4-BE49-F238E27FC236}">
                  <a16:creationId xmlns:a16="http://schemas.microsoft.com/office/drawing/2014/main" id="{EBA21558-CAC3-445C-8882-5D4A0C6D2A0E}"/>
                </a:ext>
              </a:extLst>
            </p:cNvPr>
            <p:cNvSpPr>
              <a:spLocks/>
            </p:cNvSpPr>
            <p:nvPr/>
          </p:nvSpPr>
          <p:spPr bwMode="auto">
            <a:xfrm rot="5400000">
              <a:off x="11164085" y="450599"/>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3" name="Freeform 53">
              <a:extLst>
                <a:ext uri="{FF2B5EF4-FFF2-40B4-BE49-F238E27FC236}">
                  <a16:creationId xmlns:a16="http://schemas.microsoft.com/office/drawing/2014/main" id="{2E9415F1-5D31-4C25-9E26-203EEF500877}"/>
                </a:ext>
              </a:extLst>
            </p:cNvPr>
            <p:cNvSpPr>
              <a:spLocks/>
            </p:cNvSpPr>
            <p:nvPr/>
          </p:nvSpPr>
          <p:spPr bwMode="auto">
            <a:xfrm rot="5400000">
              <a:off x="11155166" y="1253803"/>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4" name="Freeform 54">
              <a:extLst>
                <a:ext uri="{FF2B5EF4-FFF2-40B4-BE49-F238E27FC236}">
                  <a16:creationId xmlns:a16="http://schemas.microsoft.com/office/drawing/2014/main" id="{622FC1F6-879A-45BA-8752-08020C39CE29}"/>
                </a:ext>
              </a:extLst>
            </p:cNvPr>
            <p:cNvSpPr>
              <a:spLocks/>
            </p:cNvSpPr>
            <p:nvPr/>
          </p:nvSpPr>
          <p:spPr bwMode="auto">
            <a:xfrm rot="5400000">
              <a:off x="11141013" y="614227"/>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5" name="Freeform 55">
              <a:extLst>
                <a:ext uri="{FF2B5EF4-FFF2-40B4-BE49-F238E27FC236}">
                  <a16:creationId xmlns:a16="http://schemas.microsoft.com/office/drawing/2014/main" id="{BA09826C-58E2-48C5-9666-333326C2CA44}"/>
                </a:ext>
              </a:extLst>
            </p:cNvPr>
            <p:cNvSpPr>
              <a:spLocks/>
            </p:cNvSpPr>
            <p:nvPr/>
          </p:nvSpPr>
          <p:spPr bwMode="auto">
            <a:xfrm rot="5400000">
              <a:off x="11155026" y="1463404"/>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6" name="Freeform 56">
              <a:extLst>
                <a:ext uri="{FF2B5EF4-FFF2-40B4-BE49-F238E27FC236}">
                  <a16:creationId xmlns:a16="http://schemas.microsoft.com/office/drawing/2014/main" id="{A6D3555F-4EA1-4EA7-9D08-2D75CE51927B}"/>
                </a:ext>
              </a:extLst>
            </p:cNvPr>
            <p:cNvSpPr>
              <a:spLocks/>
            </p:cNvSpPr>
            <p:nvPr/>
          </p:nvSpPr>
          <p:spPr bwMode="auto">
            <a:xfrm rot="5400000">
              <a:off x="11101585" y="2335317"/>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7" name="Freeform 57">
              <a:extLst>
                <a:ext uri="{FF2B5EF4-FFF2-40B4-BE49-F238E27FC236}">
                  <a16:creationId xmlns:a16="http://schemas.microsoft.com/office/drawing/2014/main" id="{60FA20E8-EDAA-4310-B870-97807901AC18}"/>
                </a:ext>
              </a:extLst>
            </p:cNvPr>
            <p:cNvSpPr>
              <a:spLocks/>
            </p:cNvSpPr>
            <p:nvPr/>
          </p:nvSpPr>
          <p:spPr bwMode="auto">
            <a:xfrm rot="5400000">
              <a:off x="11141175" y="1673149"/>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8" name="Freeform 59">
              <a:extLst>
                <a:ext uri="{FF2B5EF4-FFF2-40B4-BE49-F238E27FC236}">
                  <a16:creationId xmlns:a16="http://schemas.microsoft.com/office/drawing/2014/main" id="{F5552AA2-C2AB-4D59-B6EF-E8E5EE110E52}"/>
                </a:ext>
              </a:extLst>
            </p:cNvPr>
            <p:cNvSpPr>
              <a:spLocks/>
            </p:cNvSpPr>
            <p:nvPr/>
          </p:nvSpPr>
          <p:spPr bwMode="auto">
            <a:xfrm rot="5400000">
              <a:off x="11120625" y="255502"/>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9" name="Freeform 60">
              <a:extLst>
                <a:ext uri="{FF2B5EF4-FFF2-40B4-BE49-F238E27FC236}">
                  <a16:creationId xmlns:a16="http://schemas.microsoft.com/office/drawing/2014/main" id="{0BA267D0-8F6B-4803-B948-70E29B4587EB}"/>
                </a:ext>
              </a:extLst>
            </p:cNvPr>
            <p:cNvSpPr>
              <a:spLocks/>
            </p:cNvSpPr>
            <p:nvPr/>
          </p:nvSpPr>
          <p:spPr bwMode="auto">
            <a:xfrm rot="5400000">
              <a:off x="11115856" y="190294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0" name="Freeform 61">
              <a:extLst>
                <a:ext uri="{FF2B5EF4-FFF2-40B4-BE49-F238E27FC236}">
                  <a16:creationId xmlns:a16="http://schemas.microsoft.com/office/drawing/2014/main" id="{86E372A3-B9F4-4FEE-8B96-D9AD879E214E}"/>
                </a:ext>
              </a:extLst>
            </p:cNvPr>
            <p:cNvSpPr>
              <a:spLocks/>
            </p:cNvSpPr>
            <p:nvPr/>
          </p:nvSpPr>
          <p:spPr bwMode="auto">
            <a:xfrm rot="5400000">
              <a:off x="11082153" y="213730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 name="Freeform 5">
              <a:extLst>
                <a:ext uri="{FF2B5EF4-FFF2-40B4-BE49-F238E27FC236}">
                  <a16:creationId xmlns:a16="http://schemas.microsoft.com/office/drawing/2014/main" id="{FF0C4564-5DA6-4224-A8B7-85CE1323DE8F}"/>
                </a:ext>
              </a:extLst>
            </p:cNvPr>
            <p:cNvSpPr>
              <a:spLocks/>
            </p:cNvSpPr>
            <p:nvPr/>
          </p:nvSpPr>
          <p:spPr bwMode="auto">
            <a:xfrm rot="5400000">
              <a:off x="11410824" y="2818299"/>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2" name="Freeform 6">
              <a:extLst>
                <a:ext uri="{FF2B5EF4-FFF2-40B4-BE49-F238E27FC236}">
                  <a16:creationId xmlns:a16="http://schemas.microsoft.com/office/drawing/2014/main" id="{19F31D0D-C43D-4BB0-A13C-9524B84117D4}"/>
                </a:ext>
              </a:extLst>
            </p:cNvPr>
            <p:cNvSpPr>
              <a:spLocks/>
            </p:cNvSpPr>
            <p:nvPr/>
          </p:nvSpPr>
          <p:spPr bwMode="auto">
            <a:xfrm rot="5400000">
              <a:off x="11391700" y="5088176"/>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3" name="Freeform 7">
              <a:extLst>
                <a:ext uri="{FF2B5EF4-FFF2-40B4-BE49-F238E27FC236}">
                  <a16:creationId xmlns:a16="http://schemas.microsoft.com/office/drawing/2014/main" id="{6B32FB03-B0FE-4731-BE41-C59AFB49FBF5}"/>
                </a:ext>
              </a:extLst>
            </p:cNvPr>
            <p:cNvSpPr>
              <a:spLocks/>
            </p:cNvSpPr>
            <p:nvPr/>
          </p:nvSpPr>
          <p:spPr bwMode="auto">
            <a:xfrm rot="5400000">
              <a:off x="11371127" y="2531128"/>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4" name="Freeform 8">
              <a:extLst>
                <a:ext uri="{FF2B5EF4-FFF2-40B4-BE49-F238E27FC236}">
                  <a16:creationId xmlns:a16="http://schemas.microsoft.com/office/drawing/2014/main" id="{BDD5B6F0-1E17-4DCD-AE5F-ED8C48892FEF}"/>
                </a:ext>
              </a:extLst>
            </p:cNvPr>
            <p:cNvSpPr>
              <a:spLocks/>
            </p:cNvSpPr>
            <p:nvPr/>
          </p:nvSpPr>
          <p:spPr bwMode="auto">
            <a:xfrm rot="5400000">
              <a:off x="11401349" y="473588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5" name="Freeform 9">
              <a:extLst>
                <a:ext uri="{FF2B5EF4-FFF2-40B4-BE49-F238E27FC236}">
                  <a16:creationId xmlns:a16="http://schemas.microsoft.com/office/drawing/2014/main" id="{0290BE17-E89B-4AF9-B3F6-AF4884D52467}"/>
                </a:ext>
              </a:extLst>
            </p:cNvPr>
            <p:cNvSpPr>
              <a:spLocks/>
            </p:cNvSpPr>
            <p:nvPr/>
          </p:nvSpPr>
          <p:spPr bwMode="auto">
            <a:xfrm rot="5400000">
              <a:off x="11409487" y="4455410"/>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6" name="Freeform 11">
              <a:extLst>
                <a:ext uri="{FF2B5EF4-FFF2-40B4-BE49-F238E27FC236}">
                  <a16:creationId xmlns:a16="http://schemas.microsoft.com/office/drawing/2014/main" id="{85F63089-F77F-4F02-8417-AAC1847FBCA7}"/>
                </a:ext>
              </a:extLst>
            </p:cNvPr>
            <p:cNvSpPr>
              <a:spLocks/>
            </p:cNvSpPr>
            <p:nvPr/>
          </p:nvSpPr>
          <p:spPr bwMode="auto">
            <a:xfrm rot="5400000">
              <a:off x="11369848" y="4194178"/>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7" name="Freeform 12">
              <a:extLst>
                <a:ext uri="{FF2B5EF4-FFF2-40B4-BE49-F238E27FC236}">
                  <a16:creationId xmlns:a16="http://schemas.microsoft.com/office/drawing/2014/main" id="{7B01CD5E-570F-4CBF-9904-94F30D928C54}"/>
                </a:ext>
              </a:extLst>
            </p:cNvPr>
            <p:cNvSpPr>
              <a:spLocks/>
            </p:cNvSpPr>
            <p:nvPr/>
          </p:nvSpPr>
          <p:spPr bwMode="auto">
            <a:xfrm rot="5400000">
              <a:off x="11381624" y="3691697"/>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8" name="Freeform 13">
              <a:extLst>
                <a:ext uri="{FF2B5EF4-FFF2-40B4-BE49-F238E27FC236}">
                  <a16:creationId xmlns:a16="http://schemas.microsoft.com/office/drawing/2014/main" id="{7EE6A672-2915-4B03-99A9-9364D5F1521E}"/>
                </a:ext>
              </a:extLst>
            </p:cNvPr>
            <p:cNvSpPr>
              <a:spLocks/>
            </p:cNvSpPr>
            <p:nvPr/>
          </p:nvSpPr>
          <p:spPr bwMode="auto">
            <a:xfrm rot="5400000">
              <a:off x="11417787" y="3075050"/>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9" name="Freeform 14">
              <a:extLst>
                <a:ext uri="{FF2B5EF4-FFF2-40B4-BE49-F238E27FC236}">
                  <a16:creationId xmlns:a16="http://schemas.microsoft.com/office/drawing/2014/main" id="{2136B643-14E1-443A-BC1C-06ADAE65C30F}"/>
                </a:ext>
              </a:extLst>
            </p:cNvPr>
            <p:cNvSpPr>
              <a:spLocks/>
            </p:cNvSpPr>
            <p:nvPr/>
          </p:nvSpPr>
          <p:spPr bwMode="auto">
            <a:xfrm rot="5400000">
              <a:off x="11376729" y="3335597"/>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0" name="Freeform 16">
              <a:extLst>
                <a:ext uri="{FF2B5EF4-FFF2-40B4-BE49-F238E27FC236}">
                  <a16:creationId xmlns:a16="http://schemas.microsoft.com/office/drawing/2014/main" id="{867FA393-4F37-4E1A-870B-F96775FAB7E8}"/>
                </a:ext>
              </a:extLst>
            </p:cNvPr>
            <p:cNvSpPr>
              <a:spLocks/>
            </p:cNvSpPr>
            <p:nvPr/>
          </p:nvSpPr>
          <p:spPr bwMode="auto">
            <a:xfrm rot="5400000">
              <a:off x="11360464" y="3934729"/>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1" name="Freeform 17">
              <a:extLst>
                <a:ext uri="{FF2B5EF4-FFF2-40B4-BE49-F238E27FC236}">
                  <a16:creationId xmlns:a16="http://schemas.microsoft.com/office/drawing/2014/main" id="{E225A1BE-FAD2-4764-A7E4-A6DA07D0573B}"/>
                </a:ext>
              </a:extLst>
            </p:cNvPr>
            <p:cNvSpPr>
              <a:spLocks/>
            </p:cNvSpPr>
            <p:nvPr/>
          </p:nvSpPr>
          <p:spPr bwMode="auto">
            <a:xfrm rot="5400000">
              <a:off x="11395443" y="5347417"/>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2" name="Freeform 21">
              <a:extLst>
                <a:ext uri="{FF2B5EF4-FFF2-40B4-BE49-F238E27FC236}">
                  <a16:creationId xmlns:a16="http://schemas.microsoft.com/office/drawing/2014/main" id="{25D65388-C7E0-4C07-822A-03C5009C6D1E}"/>
                </a:ext>
              </a:extLst>
            </p:cNvPr>
            <p:cNvSpPr>
              <a:spLocks/>
            </p:cNvSpPr>
            <p:nvPr/>
          </p:nvSpPr>
          <p:spPr bwMode="auto">
            <a:xfrm rot="5400000">
              <a:off x="11343434" y="5658571"/>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3" name="Freeform 25">
              <a:extLst>
                <a:ext uri="{FF2B5EF4-FFF2-40B4-BE49-F238E27FC236}">
                  <a16:creationId xmlns:a16="http://schemas.microsoft.com/office/drawing/2014/main" id="{E1D79822-C494-449C-B439-F437DAD4F218}"/>
                </a:ext>
              </a:extLst>
            </p:cNvPr>
            <p:cNvSpPr>
              <a:spLocks/>
            </p:cNvSpPr>
            <p:nvPr/>
          </p:nvSpPr>
          <p:spPr bwMode="auto">
            <a:xfrm rot="5400000">
              <a:off x="11324095" y="6423833"/>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4" name="Freeform 29">
              <a:extLst>
                <a:ext uri="{FF2B5EF4-FFF2-40B4-BE49-F238E27FC236}">
                  <a16:creationId xmlns:a16="http://schemas.microsoft.com/office/drawing/2014/main" id="{CDB324E5-E8D9-40E3-BAB4-1F87E67E4F46}"/>
                </a:ext>
              </a:extLst>
            </p:cNvPr>
            <p:cNvSpPr>
              <a:spLocks/>
            </p:cNvSpPr>
            <p:nvPr/>
          </p:nvSpPr>
          <p:spPr bwMode="auto">
            <a:xfrm rot="5400000">
              <a:off x="11324317" y="5897278"/>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5" name="Freeform 31">
              <a:extLst>
                <a:ext uri="{FF2B5EF4-FFF2-40B4-BE49-F238E27FC236}">
                  <a16:creationId xmlns:a16="http://schemas.microsoft.com/office/drawing/2014/main" id="{15404AB3-12EB-462E-85A2-AF4A7E91D729}"/>
                </a:ext>
              </a:extLst>
            </p:cNvPr>
            <p:cNvSpPr>
              <a:spLocks/>
            </p:cNvSpPr>
            <p:nvPr/>
          </p:nvSpPr>
          <p:spPr bwMode="auto">
            <a:xfrm rot="5400000">
              <a:off x="11356013" y="6183127"/>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6" name="Freeform 32">
              <a:extLst>
                <a:ext uri="{FF2B5EF4-FFF2-40B4-BE49-F238E27FC236}">
                  <a16:creationId xmlns:a16="http://schemas.microsoft.com/office/drawing/2014/main" id="{228021CB-53B3-4BCC-A14C-0B6951FC971F}"/>
                </a:ext>
              </a:extLst>
            </p:cNvPr>
            <p:cNvSpPr>
              <a:spLocks/>
            </p:cNvSpPr>
            <p:nvPr/>
          </p:nvSpPr>
          <p:spPr bwMode="auto">
            <a:xfrm rot="5400000">
              <a:off x="11104198" y="3296179"/>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7" name="Freeform 33">
              <a:extLst>
                <a:ext uri="{FF2B5EF4-FFF2-40B4-BE49-F238E27FC236}">
                  <a16:creationId xmlns:a16="http://schemas.microsoft.com/office/drawing/2014/main" id="{B353D0BC-00A6-4EA4-9311-9FCB88CC2021}"/>
                </a:ext>
              </a:extLst>
            </p:cNvPr>
            <p:cNvSpPr>
              <a:spLocks/>
            </p:cNvSpPr>
            <p:nvPr/>
          </p:nvSpPr>
          <p:spPr bwMode="auto">
            <a:xfrm rot="5400000">
              <a:off x="11134111" y="4387490"/>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8" name="Freeform 34">
              <a:extLst>
                <a:ext uri="{FF2B5EF4-FFF2-40B4-BE49-F238E27FC236}">
                  <a16:creationId xmlns:a16="http://schemas.microsoft.com/office/drawing/2014/main" id="{0E001FD3-6EDD-47A3-9916-826E1595DAB3}"/>
                </a:ext>
              </a:extLst>
            </p:cNvPr>
            <p:cNvSpPr>
              <a:spLocks/>
            </p:cNvSpPr>
            <p:nvPr/>
          </p:nvSpPr>
          <p:spPr bwMode="auto">
            <a:xfrm rot="5400000">
              <a:off x="11138041" y="5384813"/>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9" name="Freeform 35">
              <a:extLst>
                <a:ext uri="{FF2B5EF4-FFF2-40B4-BE49-F238E27FC236}">
                  <a16:creationId xmlns:a16="http://schemas.microsoft.com/office/drawing/2014/main" id="{FE214D5B-D151-4E09-A01E-BEAAF9C679ED}"/>
                </a:ext>
              </a:extLst>
            </p:cNvPr>
            <p:cNvSpPr>
              <a:spLocks/>
            </p:cNvSpPr>
            <p:nvPr/>
          </p:nvSpPr>
          <p:spPr bwMode="auto">
            <a:xfrm rot="5400000">
              <a:off x="11133693" y="4595717"/>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0" name="Freeform 36">
              <a:extLst>
                <a:ext uri="{FF2B5EF4-FFF2-40B4-BE49-F238E27FC236}">
                  <a16:creationId xmlns:a16="http://schemas.microsoft.com/office/drawing/2014/main" id="{3024EF13-0A45-49DD-B0F4-FA3A5169EFFE}"/>
                </a:ext>
              </a:extLst>
            </p:cNvPr>
            <p:cNvSpPr>
              <a:spLocks/>
            </p:cNvSpPr>
            <p:nvPr/>
          </p:nvSpPr>
          <p:spPr bwMode="auto">
            <a:xfrm rot="5400000">
              <a:off x="11105830" y="6046702"/>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1" name="Freeform 37">
              <a:extLst>
                <a:ext uri="{FF2B5EF4-FFF2-40B4-BE49-F238E27FC236}">
                  <a16:creationId xmlns:a16="http://schemas.microsoft.com/office/drawing/2014/main" id="{95E0BDAE-48A7-4752-A150-74DA4BAE5E4B}"/>
                </a:ext>
              </a:extLst>
            </p:cNvPr>
            <p:cNvSpPr>
              <a:spLocks/>
            </p:cNvSpPr>
            <p:nvPr/>
          </p:nvSpPr>
          <p:spPr bwMode="auto">
            <a:xfrm rot="5400000">
              <a:off x="11117596" y="3060239"/>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2" name="Freeform 38">
              <a:extLst>
                <a:ext uri="{FF2B5EF4-FFF2-40B4-BE49-F238E27FC236}">
                  <a16:creationId xmlns:a16="http://schemas.microsoft.com/office/drawing/2014/main" id="{DE128EDB-3179-4F47-8B37-BEDE3B82FFC7}"/>
                </a:ext>
              </a:extLst>
            </p:cNvPr>
            <p:cNvSpPr>
              <a:spLocks/>
            </p:cNvSpPr>
            <p:nvPr/>
          </p:nvSpPr>
          <p:spPr bwMode="auto">
            <a:xfrm rot="5400000">
              <a:off x="11125265" y="4900335"/>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3" name="Freeform 39">
              <a:extLst>
                <a:ext uri="{FF2B5EF4-FFF2-40B4-BE49-F238E27FC236}">
                  <a16:creationId xmlns:a16="http://schemas.microsoft.com/office/drawing/2014/main" id="{E09CDD49-7B7B-42C0-A09E-6CFB3CDFF6A1}"/>
                </a:ext>
              </a:extLst>
            </p:cNvPr>
            <p:cNvSpPr>
              <a:spLocks/>
            </p:cNvSpPr>
            <p:nvPr/>
          </p:nvSpPr>
          <p:spPr bwMode="auto">
            <a:xfrm rot="5400000">
              <a:off x="11117373" y="5141456"/>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4" name="Freeform 40">
              <a:extLst>
                <a:ext uri="{FF2B5EF4-FFF2-40B4-BE49-F238E27FC236}">
                  <a16:creationId xmlns:a16="http://schemas.microsoft.com/office/drawing/2014/main" id="{93C5D839-4CD5-4165-9091-7D9B92CDC1D2}"/>
                </a:ext>
              </a:extLst>
            </p:cNvPr>
            <p:cNvSpPr>
              <a:spLocks/>
            </p:cNvSpPr>
            <p:nvPr/>
          </p:nvSpPr>
          <p:spPr bwMode="auto">
            <a:xfrm rot="5400000">
              <a:off x="11112337" y="2598157"/>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5" name="Freeform 41">
              <a:extLst>
                <a:ext uri="{FF2B5EF4-FFF2-40B4-BE49-F238E27FC236}">
                  <a16:creationId xmlns:a16="http://schemas.microsoft.com/office/drawing/2014/main" id="{3C7F638A-BB6D-4B24-A7F9-03BF8087459B}"/>
                </a:ext>
              </a:extLst>
            </p:cNvPr>
            <p:cNvSpPr>
              <a:spLocks/>
            </p:cNvSpPr>
            <p:nvPr/>
          </p:nvSpPr>
          <p:spPr bwMode="auto">
            <a:xfrm rot="5400000">
              <a:off x="11105830" y="627871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6" name="Freeform 42">
              <a:extLst>
                <a:ext uri="{FF2B5EF4-FFF2-40B4-BE49-F238E27FC236}">
                  <a16:creationId xmlns:a16="http://schemas.microsoft.com/office/drawing/2014/main" id="{5B59DB64-329B-45EA-8A67-4213A886B5B2}"/>
                </a:ext>
              </a:extLst>
            </p:cNvPr>
            <p:cNvSpPr>
              <a:spLocks/>
            </p:cNvSpPr>
            <p:nvPr/>
          </p:nvSpPr>
          <p:spPr bwMode="auto">
            <a:xfrm rot="5400000">
              <a:off x="11093998" y="5596726"/>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7" name="Freeform 44">
              <a:extLst>
                <a:ext uri="{FF2B5EF4-FFF2-40B4-BE49-F238E27FC236}">
                  <a16:creationId xmlns:a16="http://schemas.microsoft.com/office/drawing/2014/main" id="{D8DAB003-6484-4D1D-85AE-93FA09BC5EF5}"/>
                </a:ext>
              </a:extLst>
            </p:cNvPr>
            <p:cNvSpPr>
              <a:spLocks/>
            </p:cNvSpPr>
            <p:nvPr/>
          </p:nvSpPr>
          <p:spPr bwMode="auto">
            <a:xfrm rot="5400000">
              <a:off x="11097788" y="4080854"/>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8" name="Freeform 45">
              <a:extLst>
                <a:ext uri="{FF2B5EF4-FFF2-40B4-BE49-F238E27FC236}">
                  <a16:creationId xmlns:a16="http://schemas.microsoft.com/office/drawing/2014/main" id="{D49280A1-ACA8-4CD6-9012-AF12660F07E4}"/>
                </a:ext>
              </a:extLst>
            </p:cNvPr>
            <p:cNvSpPr>
              <a:spLocks/>
            </p:cNvSpPr>
            <p:nvPr/>
          </p:nvSpPr>
          <p:spPr bwMode="auto">
            <a:xfrm rot="5400000">
              <a:off x="11075637" y="5836680"/>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9" name="Freeform 46">
              <a:extLst>
                <a:ext uri="{FF2B5EF4-FFF2-40B4-BE49-F238E27FC236}">
                  <a16:creationId xmlns:a16="http://schemas.microsoft.com/office/drawing/2014/main" id="{C03EAE8C-6089-40E5-9361-2E266A1EEBA3}"/>
                </a:ext>
              </a:extLst>
            </p:cNvPr>
            <p:cNvSpPr>
              <a:spLocks/>
            </p:cNvSpPr>
            <p:nvPr/>
          </p:nvSpPr>
          <p:spPr bwMode="auto">
            <a:xfrm rot="5400000">
              <a:off x="11124696" y="2830776"/>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0" name="Freeform 47">
              <a:extLst>
                <a:ext uri="{FF2B5EF4-FFF2-40B4-BE49-F238E27FC236}">
                  <a16:creationId xmlns:a16="http://schemas.microsoft.com/office/drawing/2014/main" id="{02E3A077-F087-4E14-A13E-4E9D4369B1F6}"/>
                </a:ext>
              </a:extLst>
            </p:cNvPr>
            <p:cNvSpPr>
              <a:spLocks/>
            </p:cNvSpPr>
            <p:nvPr/>
          </p:nvSpPr>
          <p:spPr bwMode="auto">
            <a:xfrm rot="5400000">
              <a:off x="11082841" y="3849727"/>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1" name="Freeform 48">
              <a:extLst>
                <a:ext uri="{FF2B5EF4-FFF2-40B4-BE49-F238E27FC236}">
                  <a16:creationId xmlns:a16="http://schemas.microsoft.com/office/drawing/2014/main" id="{7CE4FAAA-45E7-4C86-B59A-F284B79EFD23}"/>
                </a:ext>
              </a:extLst>
            </p:cNvPr>
            <p:cNvSpPr>
              <a:spLocks/>
            </p:cNvSpPr>
            <p:nvPr/>
          </p:nvSpPr>
          <p:spPr bwMode="auto">
            <a:xfrm rot="5400000">
              <a:off x="11078098" y="3616257"/>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2" name="Freeform 49">
              <a:extLst>
                <a:ext uri="{FF2B5EF4-FFF2-40B4-BE49-F238E27FC236}">
                  <a16:creationId xmlns:a16="http://schemas.microsoft.com/office/drawing/2014/main" id="{E2689B62-CCA1-4EE5-B622-FBA516868916}"/>
                </a:ext>
              </a:extLst>
            </p:cNvPr>
            <p:cNvSpPr>
              <a:spLocks/>
            </p:cNvSpPr>
            <p:nvPr/>
          </p:nvSpPr>
          <p:spPr bwMode="auto">
            <a:xfrm rot="5400000">
              <a:off x="11076712" y="6507925"/>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3" name="Freeform 8">
              <a:extLst>
                <a:ext uri="{FF2B5EF4-FFF2-40B4-BE49-F238E27FC236}">
                  <a16:creationId xmlns:a16="http://schemas.microsoft.com/office/drawing/2014/main" id="{113638EE-3BCF-4315-A329-3C6766A3890B}"/>
                </a:ext>
              </a:extLst>
            </p:cNvPr>
            <p:cNvSpPr>
              <a:spLocks/>
            </p:cNvSpPr>
            <p:nvPr/>
          </p:nvSpPr>
          <p:spPr bwMode="auto">
            <a:xfrm rot="5400000">
              <a:off x="11141853" y="3490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4" name="Freeform 106">
              <a:extLst>
                <a:ext uri="{FF2B5EF4-FFF2-40B4-BE49-F238E27FC236}">
                  <a16:creationId xmlns:a16="http://schemas.microsoft.com/office/drawing/2014/main" id="{4FB36B8F-335B-40F2-83BB-C2B2689DC2E9}"/>
                </a:ext>
              </a:extLst>
            </p:cNvPr>
            <p:cNvSpPr>
              <a:spLocks/>
            </p:cNvSpPr>
            <p:nvPr/>
          </p:nvSpPr>
          <p:spPr bwMode="auto">
            <a:xfrm rot="5400000">
              <a:off x="11301184" y="6639670"/>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grpSp>
      <p:sp>
        <p:nvSpPr>
          <p:cNvPr id="2" name="Title Placeholder 1">
            <a:extLst>
              <a:ext uri="{FF2B5EF4-FFF2-40B4-BE49-F238E27FC236}">
                <a16:creationId xmlns:a16="http://schemas.microsoft.com/office/drawing/2014/main" id="{7A05E913-A9D9-4639-B104-1F07A4AF6A56}"/>
              </a:ext>
            </a:extLst>
          </p:cNvPr>
          <p:cNvSpPr>
            <a:spLocks noGrp="1"/>
          </p:cNvSpPr>
          <p:nvPr>
            <p:ph type="title"/>
          </p:nvPr>
        </p:nvSpPr>
        <p:spPr>
          <a:xfrm>
            <a:off x="1069848" y="502920"/>
            <a:ext cx="9634011"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09940CEB-B6D7-46E6-9843-51534214017A}"/>
              </a:ext>
            </a:extLst>
          </p:cNvPr>
          <p:cNvSpPr>
            <a:spLocks noGrp="1"/>
          </p:cNvSpPr>
          <p:nvPr>
            <p:ph type="body" idx="1"/>
          </p:nvPr>
        </p:nvSpPr>
        <p:spPr>
          <a:xfrm>
            <a:off x="1069848" y="1874520"/>
            <a:ext cx="9634011"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5BAC8B5-8DFB-4920-8580-54824C831A94}"/>
              </a:ext>
            </a:extLst>
          </p:cNvPr>
          <p:cNvSpPr>
            <a:spLocks noGrp="1"/>
          </p:cNvSpPr>
          <p:nvPr>
            <p:ph type="dt" sz="half" idx="2"/>
          </p:nvPr>
        </p:nvSpPr>
        <p:spPr>
          <a:xfrm>
            <a:off x="173736" y="6382512"/>
            <a:ext cx="2845901" cy="365125"/>
          </a:xfrm>
          <a:prstGeom prst="rect">
            <a:avLst/>
          </a:prstGeom>
        </p:spPr>
        <p:txBody>
          <a:bodyPr vert="horz" lIns="91440" tIns="45720" rIns="91440" bIns="45720" rtlCol="0" anchor="ctr"/>
          <a:lstStyle>
            <a:lvl1pPr algn="l">
              <a:defRPr sz="1050">
                <a:solidFill>
                  <a:schemeClr val="tx2"/>
                </a:solidFill>
              </a:defRPr>
            </a:lvl1pPr>
          </a:lstStyle>
          <a:p>
            <a:fld id="{B5898F52-2787-4BA2-BBBC-9395E9F86D50}" type="datetimeFigureOut">
              <a:rPr lang="en-US" smtClean="0"/>
              <a:pPr/>
              <a:t>3/1/21</a:t>
            </a:fld>
            <a:endParaRPr lang="en-US" dirty="0"/>
          </a:p>
        </p:txBody>
      </p:sp>
      <p:sp>
        <p:nvSpPr>
          <p:cNvPr id="5" name="Footer Placeholder 4">
            <a:extLst>
              <a:ext uri="{FF2B5EF4-FFF2-40B4-BE49-F238E27FC236}">
                <a16:creationId xmlns:a16="http://schemas.microsoft.com/office/drawing/2014/main" id="{3A9E2D5D-B616-4048-9CB8-4D316BBDB1FB}"/>
              </a:ext>
            </a:extLst>
          </p:cNvPr>
          <p:cNvSpPr>
            <a:spLocks noGrp="1"/>
          </p:cNvSpPr>
          <p:nvPr>
            <p:ph type="ftr" sz="quarter" idx="3"/>
          </p:nvPr>
        </p:nvSpPr>
        <p:spPr>
          <a:xfrm rot="5400000">
            <a:off x="-1754871" y="2093199"/>
            <a:ext cx="4157472" cy="416082"/>
          </a:xfrm>
          <a:prstGeom prst="rect">
            <a:avLst/>
          </a:prstGeom>
        </p:spPr>
        <p:txBody>
          <a:bodyPr vert="horz" lIns="91440" tIns="45720" rIns="91440" bIns="45720" rtlCol="0" anchor="ctr"/>
          <a:lstStyle>
            <a:lvl1pPr algn="l">
              <a:defRPr sz="1050">
                <a:solidFill>
                  <a:schemeClr val="tx2"/>
                </a:solidFill>
              </a:defRPr>
            </a:lvl1pPr>
          </a:lstStyle>
          <a:p>
            <a:endParaRPr lang="en-US" dirty="0"/>
          </a:p>
        </p:txBody>
      </p:sp>
      <p:sp>
        <p:nvSpPr>
          <p:cNvPr id="6" name="Slide Number Placeholder 5">
            <a:extLst>
              <a:ext uri="{FF2B5EF4-FFF2-40B4-BE49-F238E27FC236}">
                <a16:creationId xmlns:a16="http://schemas.microsoft.com/office/drawing/2014/main" id="{63F322F0-8F3D-4AC5-9873-24666D0E0D34}"/>
              </a:ext>
            </a:extLst>
          </p:cNvPr>
          <p:cNvSpPr>
            <a:spLocks noGrp="1"/>
          </p:cNvSpPr>
          <p:nvPr>
            <p:ph type="sldNum" sz="quarter" idx="4"/>
          </p:nvPr>
        </p:nvSpPr>
        <p:spPr>
          <a:xfrm>
            <a:off x="11457919" y="6382512"/>
            <a:ext cx="500997" cy="365125"/>
          </a:xfrm>
          <a:prstGeom prst="rect">
            <a:avLst/>
          </a:prstGeom>
        </p:spPr>
        <p:txBody>
          <a:bodyPr vert="horz" lIns="91440" tIns="45720" rIns="91440" bIns="45720" rtlCol="0" anchor="ctr"/>
          <a:lstStyle>
            <a:lvl1pPr algn="r">
              <a:defRPr sz="1050">
                <a:solidFill>
                  <a:schemeClr val="tx2"/>
                </a:solidFill>
              </a:defRPr>
            </a:lvl1pPr>
          </a:lstStyle>
          <a:p>
            <a:fld id="{4C8B8A27-DF03-4546-BA93-21C967D57E5C}" type="slidenum">
              <a:rPr lang="en-US" smtClean="0"/>
              <a:pPr/>
              <a:t>‹#›</a:t>
            </a:fld>
            <a:endParaRPr lang="en-US"/>
          </a:p>
        </p:txBody>
      </p:sp>
    </p:spTree>
    <p:extLst>
      <p:ext uri="{BB962C8B-B14F-4D97-AF65-F5344CB8AC3E}">
        <p14:creationId xmlns:p14="http://schemas.microsoft.com/office/powerpoint/2010/main" val="2267664102"/>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100000"/>
        </a:lnSpc>
        <a:spcBef>
          <a:spcPct val="0"/>
        </a:spcBef>
        <a:buNone/>
        <a:defRPr sz="4000" kern="1200">
          <a:solidFill>
            <a:schemeClr val="tx2"/>
          </a:solidFill>
          <a:latin typeface="+mj-lt"/>
          <a:ea typeface="+mj-ea"/>
          <a:cs typeface="+mj-cs"/>
        </a:defRPr>
      </a:lvl1pPr>
    </p:titleStyle>
    <p:bodyStyle>
      <a:lvl1pPr marL="228600" indent="-228600" algn="l" defTabSz="914400" rtl="0" eaLnBrk="1" latinLnBrk="0" hangingPunct="1">
        <a:lnSpc>
          <a:spcPct val="150000"/>
        </a:lnSpc>
        <a:spcBef>
          <a:spcPts val="1000"/>
        </a:spcBef>
        <a:buClr>
          <a:schemeClr val="bg2">
            <a:lumMod val="75000"/>
          </a:schemeClr>
        </a:buClr>
        <a:buFont typeface="Arial" panose="020B0604020202020204" pitchFamily="34" charset="0"/>
        <a:buChar char="•"/>
        <a:defRPr sz="2000" kern="1200">
          <a:solidFill>
            <a:schemeClr val="tx2"/>
          </a:solidFill>
          <a:latin typeface="+mn-lt"/>
          <a:ea typeface="+mn-ea"/>
          <a:cs typeface="+mn-cs"/>
        </a:defRPr>
      </a:lvl1pPr>
      <a:lvl2pPr marL="228600" indent="0" algn="l" defTabSz="914400" rtl="0" eaLnBrk="1" latinLnBrk="0" hangingPunct="1">
        <a:lnSpc>
          <a:spcPct val="150000"/>
        </a:lnSpc>
        <a:spcBef>
          <a:spcPts val="500"/>
        </a:spcBef>
        <a:buClr>
          <a:schemeClr val="bg2">
            <a:lumMod val="75000"/>
          </a:schemeClr>
        </a:buClr>
        <a:buFontTx/>
        <a:buNone/>
        <a:defRPr sz="1800" kern="1200">
          <a:solidFill>
            <a:schemeClr val="tx2"/>
          </a:solidFill>
          <a:latin typeface="+mn-lt"/>
          <a:ea typeface="+mn-ea"/>
          <a:cs typeface="+mn-cs"/>
        </a:defRPr>
      </a:lvl2pPr>
      <a:lvl3pPr marL="548640" indent="-285750" algn="l" defTabSz="914400" rtl="0" eaLnBrk="1" latinLnBrk="0" hangingPunct="1">
        <a:lnSpc>
          <a:spcPct val="150000"/>
        </a:lnSpc>
        <a:spcBef>
          <a:spcPts val="500"/>
        </a:spcBef>
        <a:buClr>
          <a:schemeClr val="bg2">
            <a:lumMod val="75000"/>
          </a:schemeClr>
        </a:buClr>
        <a:buFont typeface="Arial" panose="020B0604020202020204" pitchFamily="34" charset="0"/>
        <a:buChar char="•"/>
        <a:defRPr sz="1600" b="1" kern="1200">
          <a:solidFill>
            <a:schemeClr val="tx2"/>
          </a:solidFill>
          <a:latin typeface="+mn-lt"/>
          <a:ea typeface="+mn-ea"/>
          <a:cs typeface="+mn-cs"/>
        </a:defRPr>
      </a:lvl3pPr>
      <a:lvl4pPr marL="548640" indent="0" algn="l" defTabSz="914400" rtl="0" eaLnBrk="1" latinLnBrk="0" hangingPunct="1">
        <a:lnSpc>
          <a:spcPct val="150000"/>
        </a:lnSpc>
        <a:spcBef>
          <a:spcPts val="500"/>
        </a:spcBef>
        <a:buClr>
          <a:schemeClr val="bg2">
            <a:lumMod val="75000"/>
          </a:schemeClr>
        </a:buClr>
        <a:buFontTx/>
        <a:buNone/>
        <a:defRPr sz="1400" kern="1200">
          <a:solidFill>
            <a:schemeClr val="tx2"/>
          </a:solidFill>
          <a:latin typeface="+mn-lt"/>
          <a:ea typeface="+mn-ea"/>
          <a:cs typeface="+mn-cs"/>
        </a:defRPr>
      </a:lvl4pPr>
      <a:lvl5pPr marL="834390" indent="-285750" algn="l" defTabSz="914400" rtl="0" eaLnBrk="1" latinLnBrk="0" hangingPunct="1">
        <a:lnSpc>
          <a:spcPct val="150000"/>
        </a:lnSpc>
        <a:spcBef>
          <a:spcPts val="500"/>
        </a:spcBef>
        <a:buClr>
          <a:schemeClr val="bg2">
            <a:lumMod val="75000"/>
          </a:schemeClr>
        </a:buClr>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screenskills.com/careers/job-profiles/film-and-tv-drama/" TargetMode="External"/><Relationship Id="rId2" Type="http://schemas.openxmlformats.org/officeDocument/2006/relationships/hyperlink" Target="https://teamdeakins.libsyn.com/" TargetMode="Externa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616A82B-4290-46E7-BF7E-9119EFAF9B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8575C7-136C-344C-8494-652B8F681DA0}"/>
              </a:ext>
            </a:extLst>
          </p:cNvPr>
          <p:cNvSpPr>
            <a:spLocks noGrp="1"/>
          </p:cNvSpPr>
          <p:nvPr>
            <p:ph type="ctrTitle"/>
          </p:nvPr>
        </p:nvSpPr>
        <p:spPr>
          <a:xfrm>
            <a:off x="7567966" y="1135530"/>
            <a:ext cx="4016188" cy="2892612"/>
          </a:xfrm>
        </p:spPr>
        <p:txBody>
          <a:bodyPr>
            <a:normAutofit/>
          </a:bodyPr>
          <a:lstStyle/>
          <a:p>
            <a:r>
              <a:rPr lang="en-US" sz="4000" dirty="0"/>
              <a:t>FINAL MAJOR PROJECT</a:t>
            </a:r>
          </a:p>
        </p:txBody>
      </p:sp>
      <p:sp>
        <p:nvSpPr>
          <p:cNvPr id="3" name="Subtitle 2">
            <a:extLst>
              <a:ext uri="{FF2B5EF4-FFF2-40B4-BE49-F238E27FC236}">
                <a16:creationId xmlns:a16="http://schemas.microsoft.com/office/drawing/2014/main" id="{5C9830BC-5CBD-1143-B18C-F0B3B3C8D820}"/>
              </a:ext>
            </a:extLst>
          </p:cNvPr>
          <p:cNvSpPr>
            <a:spLocks noGrp="1"/>
          </p:cNvSpPr>
          <p:nvPr>
            <p:ph type="subTitle" idx="1"/>
          </p:nvPr>
        </p:nvSpPr>
        <p:spPr>
          <a:xfrm>
            <a:off x="8141707" y="4793129"/>
            <a:ext cx="2868706" cy="1563219"/>
          </a:xfrm>
        </p:spPr>
        <p:txBody>
          <a:bodyPr>
            <a:normAutofit/>
          </a:bodyPr>
          <a:lstStyle/>
          <a:p>
            <a:r>
              <a:rPr lang="en-US" sz="1200" dirty="0"/>
              <a:t>WEEK 1</a:t>
            </a:r>
          </a:p>
        </p:txBody>
      </p:sp>
      <p:pic>
        <p:nvPicPr>
          <p:cNvPr id="4" name="Picture 3" descr="3D white cubes suspended and stacked">
            <a:extLst>
              <a:ext uri="{FF2B5EF4-FFF2-40B4-BE49-F238E27FC236}">
                <a16:creationId xmlns:a16="http://schemas.microsoft.com/office/drawing/2014/main" id="{234F9270-6506-40D9-A213-B3C106BD7ABC}"/>
              </a:ext>
            </a:extLst>
          </p:cNvPr>
          <p:cNvPicPr>
            <a:picLocks noChangeAspect="1"/>
          </p:cNvPicPr>
          <p:nvPr/>
        </p:nvPicPr>
        <p:blipFill rotWithShape="1">
          <a:blip r:embed="rId2"/>
          <a:srcRect l="7474" r="15892" b="-1"/>
          <a:stretch/>
        </p:blipFill>
        <p:spPr>
          <a:xfrm>
            <a:off x="20" y="-1"/>
            <a:ext cx="6915093" cy="6858001"/>
          </a:xfrm>
          <a:prstGeom prst="rect">
            <a:avLst/>
          </a:prstGeom>
        </p:spPr>
      </p:pic>
    </p:spTree>
    <p:extLst>
      <p:ext uri="{BB962C8B-B14F-4D97-AF65-F5344CB8AC3E}">
        <p14:creationId xmlns:p14="http://schemas.microsoft.com/office/powerpoint/2010/main" val="27875467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9FF4A234-29BA-4B70-BFC0-64FBB64F2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C3107ADD-4B4E-4D37-98F9-BD1A576949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25C1F4D8-9670-4B56-BD70-732561AD0B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74388"/>
            <a:ext cx="8253733" cy="50933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CD1ED7-9ACB-5041-9E27-051B0935531F}"/>
              </a:ext>
            </a:extLst>
          </p:cNvPr>
          <p:cNvSpPr>
            <a:spLocks noGrp="1"/>
          </p:cNvSpPr>
          <p:nvPr>
            <p:ph type="title"/>
          </p:nvPr>
        </p:nvSpPr>
        <p:spPr>
          <a:xfrm>
            <a:off x="1048362" y="1265380"/>
            <a:ext cx="5766418" cy="1236845"/>
          </a:xfrm>
        </p:spPr>
        <p:txBody>
          <a:bodyPr vert="horz" lIns="91440" tIns="45720" rIns="91440" bIns="45720" rtlCol="0" anchor="ctr">
            <a:normAutofit/>
          </a:bodyPr>
          <a:lstStyle/>
          <a:p>
            <a:r>
              <a:rPr lang="en-US" kern="1200" dirty="0">
                <a:solidFill>
                  <a:schemeClr val="tx2"/>
                </a:solidFill>
                <a:latin typeface="+mj-lt"/>
                <a:ea typeface="+mj-ea"/>
                <a:cs typeface="+mj-cs"/>
              </a:rPr>
              <a:t>Homework Reminder</a:t>
            </a:r>
          </a:p>
        </p:txBody>
      </p:sp>
      <p:sp>
        <p:nvSpPr>
          <p:cNvPr id="4" name="Rectangle 3">
            <a:extLst>
              <a:ext uri="{FF2B5EF4-FFF2-40B4-BE49-F238E27FC236}">
                <a16:creationId xmlns:a16="http://schemas.microsoft.com/office/drawing/2014/main" id="{D80960DD-30C4-AF43-8E11-70FA19271BF2}"/>
              </a:ext>
            </a:extLst>
          </p:cNvPr>
          <p:cNvSpPr/>
          <p:nvPr/>
        </p:nvSpPr>
        <p:spPr>
          <a:xfrm>
            <a:off x="1048361" y="2388314"/>
            <a:ext cx="5766419" cy="3367909"/>
          </a:xfrm>
          <a:prstGeom prst="rect">
            <a:avLst/>
          </a:prstGeom>
        </p:spPr>
        <p:txBody>
          <a:bodyPr vert="horz" lIns="91440" tIns="45720" rIns="91440" bIns="45720" rtlCol="0">
            <a:normAutofit fontScale="70000" lnSpcReduction="20000"/>
          </a:bodyPr>
          <a:lstStyle/>
          <a:p>
            <a:pPr defTabSz="914400">
              <a:lnSpc>
                <a:spcPct val="150000"/>
              </a:lnSpc>
              <a:spcAft>
                <a:spcPts val="600"/>
              </a:spcAft>
              <a:buClr>
                <a:schemeClr val="bg2">
                  <a:lumMod val="75000"/>
                </a:schemeClr>
              </a:buClr>
            </a:pPr>
            <a:r>
              <a:rPr lang="en-US" dirty="0">
                <a:solidFill>
                  <a:schemeClr val="tx2"/>
                </a:solidFill>
              </a:rPr>
              <a:t>CHECK YOUR PREVIOUS WORK.</a:t>
            </a:r>
          </a:p>
          <a:p>
            <a:pPr defTabSz="914400">
              <a:lnSpc>
                <a:spcPct val="150000"/>
              </a:lnSpc>
              <a:spcAft>
                <a:spcPts val="600"/>
              </a:spcAft>
              <a:buClr>
                <a:schemeClr val="bg2">
                  <a:lumMod val="75000"/>
                </a:schemeClr>
              </a:buClr>
            </a:pPr>
            <a:r>
              <a:rPr lang="en-US" dirty="0">
                <a:solidFill>
                  <a:schemeClr val="tx2"/>
                </a:solidFill>
              </a:rPr>
              <a:t>SET UP NEW WORDPRESS / WIX.</a:t>
            </a:r>
            <a:br>
              <a:rPr lang="en-US" dirty="0">
                <a:solidFill>
                  <a:schemeClr val="tx2"/>
                </a:solidFill>
              </a:rPr>
            </a:br>
            <a:endParaRPr lang="en-US" dirty="0">
              <a:solidFill>
                <a:schemeClr val="tx2"/>
              </a:solidFill>
            </a:endParaRPr>
          </a:p>
          <a:p>
            <a:pPr defTabSz="914400">
              <a:lnSpc>
                <a:spcPct val="150000"/>
              </a:lnSpc>
              <a:spcAft>
                <a:spcPts val="600"/>
              </a:spcAft>
              <a:buClr>
                <a:schemeClr val="bg2">
                  <a:lumMod val="75000"/>
                </a:schemeClr>
              </a:buClr>
            </a:pPr>
            <a:r>
              <a:rPr lang="en-US" dirty="0">
                <a:solidFill>
                  <a:schemeClr val="tx2"/>
                </a:solidFill>
              </a:rPr>
              <a:t>1. Listen to any episode of the </a:t>
            </a:r>
            <a:r>
              <a:rPr lang="en-US" b="1" dirty="0">
                <a:solidFill>
                  <a:schemeClr val="tx2"/>
                </a:solidFill>
              </a:rPr>
              <a:t>Team Deakins Podcast</a:t>
            </a:r>
            <a:r>
              <a:rPr lang="en-US" dirty="0">
                <a:solidFill>
                  <a:schemeClr val="tx2"/>
                </a:solidFill>
              </a:rPr>
              <a:t> relating to your assigned job role. </a:t>
            </a:r>
            <a:r>
              <a:rPr lang="en-US" dirty="0">
                <a:solidFill>
                  <a:schemeClr val="tx2"/>
                </a:solidFill>
                <a:hlinkClick r:id="rId2"/>
              </a:rPr>
              <a:t>https://teamdeakins.libsyn.com</a:t>
            </a:r>
            <a:r>
              <a:rPr lang="en-US" dirty="0">
                <a:solidFill>
                  <a:schemeClr val="tx2"/>
                </a:solidFill>
              </a:rPr>
              <a:t> </a:t>
            </a:r>
          </a:p>
          <a:p>
            <a:pPr defTabSz="914400">
              <a:lnSpc>
                <a:spcPct val="150000"/>
              </a:lnSpc>
              <a:spcAft>
                <a:spcPts val="600"/>
              </a:spcAft>
              <a:buClr>
                <a:schemeClr val="bg2">
                  <a:lumMod val="75000"/>
                </a:schemeClr>
              </a:buClr>
            </a:pPr>
            <a:br>
              <a:rPr lang="en-US" dirty="0">
                <a:solidFill>
                  <a:schemeClr val="tx2"/>
                </a:solidFill>
              </a:rPr>
            </a:br>
            <a:r>
              <a:rPr lang="en-US" dirty="0">
                <a:solidFill>
                  <a:schemeClr val="tx2"/>
                </a:solidFill>
              </a:rPr>
              <a:t>2. Read the appropriate </a:t>
            </a:r>
            <a:r>
              <a:rPr lang="en-US" b="1" dirty="0">
                <a:solidFill>
                  <a:schemeClr val="tx2"/>
                </a:solidFill>
              </a:rPr>
              <a:t>Job Profile</a:t>
            </a:r>
            <a:r>
              <a:rPr lang="en-US" dirty="0">
                <a:solidFill>
                  <a:schemeClr val="tx2"/>
                </a:solidFill>
              </a:rPr>
              <a:t> for your role: </a:t>
            </a:r>
            <a:r>
              <a:rPr lang="en-US" dirty="0">
                <a:solidFill>
                  <a:schemeClr val="tx2"/>
                </a:solidFill>
                <a:hlinkClick r:id="rId3"/>
              </a:rPr>
              <a:t>https://www.screenskills.com/careers/job-profiles/film-and-tv-drama/</a:t>
            </a:r>
            <a:r>
              <a:rPr lang="en-US" dirty="0">
                <a:solidFill>
                  <a:schemeClr val="tx2"/>
                </a:solidFill>
              </a:rPr>
              <a:t> </a:t>
            </a:r>
            <a:br>
              <a:rPr lang="en-US" dirty="0">
                <a:solidFill>
                  <a:schemeClr val="tx2"/>
                </a:solidFill>
              </a:rPr>
            </a:br>
            <a:endParaRPr lang="en-US" dirty="0">
              <a:solidFill>
                <a:schemeClr val="tx2"/>
              </a:solidFill>
            </a:endParaRPr>
          </a:p>
          <a:p>
            <a:pPr defTabSz="914400">
              <a:lnSpc>
                <a:spcPct val="150000"/>
              </a:lnSpc>
              <a:spcAft>
                <a:spcPts val="600"/>
              </a:spcAft>
              <a:buClr>
                <a:schemeClr val="bg2">
                  <a:lumMod val="75000"/>
                </a:schemeClr>
              </a:buClr>
            </a:pPr>
            <a:r>
              <a:rPr lang="en-US" dirty="0">
                <a:solidFill>
                  <a:schemeClr val="tx2"/>
                </a:solidFill>
              </a:rPr>
              <a:t>3.Complete </a:t>
            </a:r>
            <a:r>
              <a:rPr lang="en-US" b="1" dirty="0">
                <a:solidFill>
                  <a:schemeClr val="tx2"/>
                </a:solidFill>
              </a:rPr>
              <a:t>Section 1</a:t>
            </a:r>
            <a:r>
              <a:rPr lang="en-US" dirty="0">
                <a:solidFill>
                  <a:schemeClr val="tx2"/>
                </a:solidFill>
              </a:rPr>
              <a:t> of the </a:t>
            </a:r>
            <a:r>
              <a:rPr lang="en-US" b="1" dirty="0">
                <a:solidFill>
                  <a:schemeClr val="tx2"/>
                </a:solidFill>
              </a:rPr>
              <a:t>Statement of Intent </a:t>
            </a:r>
            <a:r>
              <a:rPr lang="en-US" dirty="0">
                <a:solidFill>
                  <a:schemeClr val="tx2"/>
                </a:solidFill>
              </a:rPr>
              <a:t>ready to bring to next week’s session.</a:t>
            </a:r>
          </a:p>
        </p:txBody>
      </p:sp>
      <p:pic>
        <p:nvPicPr>
          <p:cNvPr id="5" name="Picture 4" descr="Neat empty education desk">
            <a:extLst>
              <a:ext uri="{FF2B5EF4-FFF2-40B4-BE49-F238E27FC236}">
                <a16:creationId xmlns:a16="http://schemas.microsoft.com/office/drawing/2014/main" id="{4B8F01AF-27DF-4F86-AFC3-74C47A423AE9}"/>
              </a:ext>
            </a:extLst>
          </p:cNvPr>
          <p:cNvPicPr>
            <a:picLocks noChangeAspect="1"/>
          </p:cNvPicPr>
          <p:nvPr/>
        </p:nvPicPr>
        <p:blipFill rotWithShape="1">
          <a:blip r:embed="rId4"/>
          <a:srcRect l="25452" r="23421" b="1"/>
          <a:stretch/>
        </p:blipFill>
        <p:spPr>
          <a:xfrm>
            <a:off x="7434124" y="882887"/>
            <a:ext cx="3902613" cy="5095121"/>
          </a:xfrm>
          <a:prstGeom prst="rect">
            <a:avLst/>
          </a:prstGeom>
        </p:spPr>
      </p:pic>
      <p:grpSp>
        <p:nvGrpSpPr>
          <p:cNvPr id="81" name="Group 80">
            <a:extLst>
              <a:ext uri="{FF2B5EF4-FFF2-40B4-BE49-F238E27FC236}">
                <a16:creationId xmlns:a16="http://schemas.microsoft.com/office/drawing/2014/main" id="{B0D9F39F-3C2F-474E-9371-3A76D20F00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23129" y="-21214"/>
            <a:ext cx="3363795" cy="6379369"/>
            <a:chOff x="8623129" y="-21214"/>
            <a:chExt cx="3363795" cy="6379369"/>
          </a:xfrm>
        </p:grpSpPr>
        <p:sp>
          <p:nvSpPr>
            <p:cNvPr id="82" name="Freeform 10">
              <a:extLst>
                <a:ext uri="{FF2B5EF4-FFF2-40B4-BE49-F238E27FC236}">
                  <a16:creationId xmlns:a16="http://schemas.microsoft.com/office/drawing/2014/main" id="{B151F0C2-EB37-4394-85D8-631C639D6E0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484465" y="152662"/>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15">
              <a:extLst>
                <a:ext uri="{FF2B5EF4-FFF2-40B4-BE49-F238E27FC236}">
                  <a16:creationId xmlns:a16="http://schemas.microsoft.com/office/drawing/2014/main" id="{16BA0741-61D0-4B78-99A2-84727B15459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488395" y="666859"/>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18">
              <a:extLst>
                <a:ext uri="{FF2B5EF4-FFF2-40B4-BE49-F238E27FC236}">
                  <a16:creationId xmlns:a16="http://schemas.microsoft.com/office/drawing/2014/main" id="{608BEE1D-8947-4860-92E2-DF5E726176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491809" y="410116"/>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52">
              <a:extLst>
                <a:ext uri="{FF2B5EF4-FFF2-40B4-BE49-F238E27FC236}">
                  <a16:creationId xmlns:a16="http://schemas.microsoft.com/office/drawing/2014/main" id="{23477C11-8260-4FBB-821B-620D7E4C72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251208" y="451020"/>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54">
              <a:extLst>
                <a:ext uri="{FF2B5EF4-FFF2-40B4-BE49-F238E27FC236}">
                  <a16:creationId xmlns:a16="http://schemas.microsoft.com/office/drawing/2014/main" id="{E1B67178-0C14-4601-BF94-91DCCCD9EC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228136" y="614648"/>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59">
              <a:extLst>
                <a:ext uri="{FF2B5EF4-FFF2-40B4-BE49-F238E27FC236}">
                  <a16:creationId xmlns:a16="http://schemas.microsoft.com/office/drawing/2014/main" id="{EDEB60C8-CA29-46D3-9AA7-9F7A1252D50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207748" y="255923"/>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78">
              <a:extLst>
                <a:ext uri="{FF2B5EF4-FFF2-40B4-BE49-F238E27FC236}">
                  <a16:creationId xmlns:a16="http://schemas.microsoft.com/office/drawing/2014/main" id="{9E5C2B83-454B-4951-8B08-3D617778E7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988514" y="745367"/>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79">
              <a:extLst>
                <a:ext uri="{FF2B5EF4-FFF2-40B4-BE49-F238E27FC236}">
                  <a16:creationId xmlns:a16="http://schemas.microsoft.com/office/drawing/2014/main" id="{AFAD21A0-BC8E-4635-AFFB-E87CD92C8F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735279" y="742705"/>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84">
              <a:extLst>
                <a:ext uri="{FF2B5EF4-FFF2-40B4-BE49-F238E27FC236}">
                  <a16:creationId xmlns:a16="http://schemas.microsoft.com/office/drawing/2014/main" id="{4B01379C-61AE-4191-B726-E8A6D84B9C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970004" y="540781"/>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86">
              <a:extLst>
                <a:ext uri="{FF2B5EF4-FFF2-40B4-BE49-F238E27FC236}">
                  <a16:creationId xmlns:a16="http://schemas.microsoft.com/office/drawing/2014/main" id="{38F67446-9956-4CD9-B003-A772F21589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979973" y="194772"/>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106">
              <a:extLst>
                <a:ext uri="{FF2B5EF4-FFF2-40B4-BE49-F238E27FC236}">
                  <a16:creationId xmlns:a16="http://schemas.microsoft.com/office/drawing/2014/main" id="{FBA47277-EA28-45EB-80A0-64DA80757D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715672" y="589486"/>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110">
              <a:extLst>
                <a:ext uri="{FF2B5EF4-FFF2-40B4-BE49-F238E27FC236}">
                  <a16:creationId xmlns:a16="http://schemas.microsoft.com/office/drawing/2014/main" id="{F74A8421-8E72-4D0B-A55B-E4EC1DCAC5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693396" y="341651"/>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123">
              <a:extLst>
                <a:ext uri="{FF2B5EF4-FFF2-40B4-BE49-F238E27FC236}">
                  <a16:creationId xmlns:a16="http://schemas.microsoft.com/office/drawing/2014/main" id="{779CF57F-496E-4365-8D91-7326A2120B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475108" y="214054"/>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130">
              <a:extLst>
                <a:ext uri="{FF2B5EF4-FFF2-40B4-BE49-F238E27FC236}">
                  <a16:creationId xmlns:a16="http://schemas.microsoft.com/office/drawing/2014/main" id="{160F21FA-063A-4C1C-A5D4-60AD79CB2EB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448329" y="503303"/>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6" name="Freeform 135">
              <a:extLst>
                <a:ext uri="{FF2B5EF4-FFF2-40B4-BE49-F238E27FC236}">
                  <a16:creationId xmlns:a16="http://schemas.microsoft.com/office/drawing/2014/main" id="{8FABF168-1906-4AE6-B3F5-15EEE8CADF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453265" y="685532"/>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7" name="Freeform 36">
              <a:extLst>
                <a:ext uri="{FF2B5EF4-FFF2-40B4-BE49-F238E27FC236}">
                  <a16:creationId xmlns:a16="http://schemas.microsoft.com/office/drawing/2014/main" id="{F359FC54-371A-45E1-BC00-CC4B391E9DD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070404" y="6073727"/>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8" name="Freeform 70">
              <a:extLst>
                <a:ext uri="{FF2B5EF4-FFF2-40B4-BE49-F238E27FC236}">
                  <a16:creationId xmlns:a16="http://schemas.microsoft.com/office/drawing/2014/main" id="{D5434E53-B08F-4ACA-91A1-72DD4A438C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778793" y="6247124"/>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9" name="Freeform 117">
              <a:extLst>
                <a:ext uri="{FF2B5EF4-FFF2-40B4-BE49-F238E27FC236}">
                  <a16:creationId xmlns:a16="http://schemas.microsoft.com/office/drawing/2014/main" id="{1AAA8D66-0CB7-4E6F-A817-5DA6D1D9E02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576434" y="5977372"/>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144">
              <a:extLst>
                <a:ext uri="{FF2B5EF4-FFF2-40B4-BE49-F238E27FC236}">
                  <a16:creationId xmlns:a16="http://schemas.microsoft.com/office/drawing/2014/main" id="{8E5C413D-130F-40EF-986E-3803AA20D98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200629" y="6087360"/>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1" name="Freeform 8">
              <a:extLst>
                <a:ext uri="{FF2B5EF4-FFF2-40B4-BE49-F238E27FC236}">
                  <a16:creationId xmlns:a16="http://schemas.microsoft.com/office/drawing/2014/main" id="{81F2F622-5B4D-47DB-8E8E-C6C5090133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228976" y="35327"/>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2" name="Freeform 8">
              <a:extLst>
                <a:ext uri="{FF2B5EF4-FFF2-40B4-BE49-F238E27FC236}">
                  <a16:creationId xmlns:a16="http://schemas.microsoft.com/office/drawing/2014/main" id="{D11F209F-C153-40EF-9687-AC9B7EDC35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729153" y="97529"/>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 name="Freeform 106">
              <a:extLst>
                <a:ext uri="{FF2B5EF4-FFF2-40B4-BE49-F238E27FC236}">
                  <a16:creationId xmlns:a16="http://schemas.microsoft.com/office/drawing/2014/main" id="{F2C892FE-0BCC-436C-A56C-75F22A5326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508403" y="18795"/>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 name="Freeform 10">
              <a:extLst>
                <a:ext uri="{FF2B5EF4-FFF2-40B4-BE49-F238E27FC236}">
                  <a16:creationId xmlns:a16="http://schemas.microsoft.com/office/drawing/2014/main" id="{94890050-B99A-49B3-AA43-B907D7BC40F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196042" y="125820"/>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 name="Freeform 15">
              <a:extLst>
                <a:ext uri="{FF2B5EF4-FFF2-40B4-BE49-F238E27FC236}">
                  <a16:creationId xmlns:a16="http://schemas.microsoft.com/office/drawing/2014/main" id="{4F10F360-2A8A-47C7-97F1-39C21A3E0D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223905" y="798456"/>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 name="Freeform 18">
              <a:extLst>
                <a:ext uri="{FF2B5EF4-FFF2-40B4-BE49-F238E27FC236}">
                  <a16:creationId xmlns:a16="http://schemas.microsoft.com/office/drawing/2014/main" id="{B941FB0E-BF49-4CEF-8D20-36B788D3B9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203386" y="383274"/>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52">
              <a:extLst>
                <a:ext uri="{FF2B5EF4-FFF2-40B4-BE49-F238E27FC236}">
                  <a16:creationId xmlns:a16="http://schemas.microsoft.com/office/drawing/2014/main" id="{162B6B81-4CA7-440F-8815-60920B9603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885093" y="424178"/>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 name="Freeform 54">
              <a:extLst>
                <a:ext uri="{FF2B5EF4-FFF2-40B4-BE49-F238E27FC236}">
                  <a16:creationId xmlns:a16="http://schemas.microsoft.com/office/drawing/2014/main" id="{D5ECC74F-C23A-4D14-8843-30C85D26D1C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862021" y="587806"/>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 name="Freeform 59">
              <a:extLst>
                <a:ext uri="{FF2B5EF4-FFF2-40B4-BE49-F238E27FC236}">
                  <a16:creationId xmlns:a16="http://schemas.microsoft.com/office/drawing/2014/main" id="{169EAE32-FA5D-417A-9E3D-ED5FC3A9C71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841633" y="229081"/>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 name="Freeform 78">
              <a:extLst>
                <a:ext uri="{FF2B5EF4-FFF2-40B4-BE49-F238E27FC236}">
                  <a16:creationId xmlns:a16="http://schemas.microsoft.com/office/drawing/2014/main" id="{81E3B909-6FF7-4890-B0F9-AF9949309C9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622399" y="694621"/>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 name="Freeform 84">
              <a:extLst>
                <a:ext uri="{FF2B5EF4-FFF2-40B4-BE49-F238E27FC236}">
                  <a16:creationId xmlns:a16="http://schemas.microsoft.com/office/drawing/2014/main" id="{8A143A49-AE2E-4E58-80F5-ED3669450C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603889" y="490035"/>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 name="Freeform 86">
              <a:extLst>
                <a:ext uri="{FF2B5EF4-FFF2-40B4-BE49-F238E27FC236}">
                  <a16:creationId xmlns:a16="http://schemas.microsoft.com/office/drawing/2014/main" id="{CABDA8BE-A80E-4A04-8F32-5125E97D05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613858" y="144026"/>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 name="Freeform 106">
              <a:extLst>
                <a:ext uri="{FF2B5EF4-FFF2-40B4-BE49-F238E27FC236}">
                  <a16:creationId xmlns:a16="http://schemas.microsoft.com/office/drawing/2014/main" id="{F6679A4D-9FFD-4D03-9A13-3A08FDCE9B3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887112" y="814057"/>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 name="Freeform 110">
              <a:extLst>
                <a:ext uri="{FF2B5EF4-FFF2-40B4-BE49-F238E27FC236}">
                  <a16:creationId xmlns:a16="http://schemas.microsoft.com/office/drawing/2014/main" id="{F8AE33DF-4319-45F4-A184-8C61154F1F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81833" y="2908929"/>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 name="Freeform 135">
              <a:extLst>
                <a:ext uri="{FF2B5EF4-FFF2-40B4-BE49-F238E27FC236}">
                  <a16:creationId xmlns:a16="http://schemas.microsoft.com/office/drawing/2014/main" id="{799215C2-6C9A-474F-A5A4-C0B64A7F8B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229822" y="564086"/>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6" name="Freeform 31">
              <a:extLst>
                <a:ext uri="{FF2B5EF4-FFF2-40B4-BE49-F238E27FC236}">
                  <a16:creationId xmlns:a16="http://schemas.microsoft.com/office/drawing/2014/main" id="{67D91C73-C376-4277-9EFD-9FD0470AD26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928406" y="6254703"/>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7" name="Freeform 41">
              <a:extLst>
                <a:ext uri="{FF2B5EF4-FFF2-40B4-BE49-F238E27FC236}">
                  <a16:creationId xmlns:a16="http://schemas.microsoft.com/office/drawing/2014/main" id="{3B663AEA-3170-47F1-999C-74A61A961D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650234" y="605785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8" name="Freeform 103">
              <a:extLst>
                <a:ext uri="{FF2B5EF4-FFF2-40B4-BE49-F238E27FC236}">
                  <a16:creationId xmlns:a16="http://schemas.microsoft.com/office/drawing/2014/main" id="{0B6F7609-A46F-495F-ACA3-C299FBDD27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340059" y="5995338"/>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9" name="Freeform 119">
              <a:extLst>
                <a:ext uri="{FF2B5EF4-FFF2-40B4-BE49-F238E27FC236}">
                  <a16:creationId xmlns:a16="http://schemas.microsoft.com/office/drawing/2014/main" id="{5C65C06C-6AE3-4741-A0B0-AB4626AA8D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974303" y="6035021"/>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0" name="Freeform 8">
              <a:extLst>
                <a:ext uri="{FF2B5EF4-FFF2-40B4-BE49-F238E27FC236}">
                  <a16:creationId xmlns:a16="http://schemas.microsoft.com/office/drawing/2014/main" id="{35CA5C8C-D72C-482D-9453-B29DFEEE42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862861" y="8485"/>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1" name="Freeform 10">
              <a:extLst>
                <a:ext uri="{FF2B5EF4-FFF2-40B4-BE49-F238E27FC236}">
                  <a16:creationId xmlns:a16="http://schemas.microsoft.com/office/drawing/2014/main" id="{2B94DB80-B7D1-4170-88A2-6E4EC55246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71290" y="117633"/>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2" name="Freeform 15">
              <a:extLst>
                <a:ext uri="{FF2B5EF4-FFF2-40B4-BE49-F238E27FC236}">
                  <a16:creationId xmlns:a16="http://schemas.microsoft.com/office/drawing/2014/main" id="{2F8AE45B-8CBB-4DA9-8248-23615828CE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75220" y="63183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 name="Freeform 18">
              <a:extLst>
                <a:ext uri="{FF2B5EF4-FFF2-40B4-BE49-F238E27FC236}">
                  <a16:creationId xmlns:a16="http://schemas.microsoft.com/office/drawing/2014/main" id="{22F566CA-D7F1-40DD-A2DC-740587F5929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78634" y="375087"/>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 name="Freeform 19">
              <a:extLst>
                <a:ext uri="{FF2B5EF4-FFF2-40B4-BE49-F238E27FC236}">
                  <a16:creationId xmlns:a16="http://schemas.microsoft.com/office/drawing/2014/main" id="{25703CD1-3965-43FB-8408-77151BBD2C4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33870" y="2062096"/>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5" name="Freeform 20">
              <a:extLst>
                <a:ext uri="{FF2B5EF4-FFF2-40B4-BE49-F238E27FC236}">
                  <a16:creationId xmlns:a16="http://schemas.microsoft.com/office/drawing/2014/main" id="{8236AF27-E29A-4BE1-835F-3E58632F5A2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53315" y="2259521"/>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6" name="Freeform 22">
              <a:extLst>
                <a:ext uri="{FF2B5EF4-FFF2-40B4-BE49-F238E27FC236}">
                  <a16:creationId xmlns:a16="http://schemas.microsoft.com/office/drawing/2014/main" id="{C127F179-C992-4D40-B186-06818A77CB4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22654" y="1089364"/>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7" name="Freeform 23">
              <a:extLst>
                <a:ext uri="{FF2B5EF4-FFF2-40B4-BE49-F238E27FC236}">
                  <a16:creationId xmlns:a16="http://schemas.microsoft.com/office/drawing/2014/main" id="{6B0E5B35-D3B7-4BEB-839F-D258E79A0F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36341" y="876798"/>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8" name="Freeform 26">
              <a:extLst>
                <a:ext uri="{FF2B5EF4-FFF2-40B4-BE49-F238E27FC236}">
                  <a16:creationId xmlns:a16="http://schemas.microsoft.com/office/drawing/2014/main" id="{0A5309F9-3D88-4474-ABD7-B61C20EEAA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23565" y="1360505"/>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9" name="Freeform 27">
              <a:extLst>
                <a:ext uri="{FF2B5EF4-FFF2-40B4-BE49-F238E27FC236}">
                  <a16:creationId xmlns:a16="http://schemas.microsoft.com/office/drawing/2014/main" id="{C4D0EC36-D809-4017-A7B7-70EF532505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14041" y="1797607"/>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0" name="Freeform 28">
              <a:extLst>
                <a:ext uri="{FF2B5EF4-FFF2-40B4-BE49-F238E27FC236}">
                  <a16:creationId xmlns:a16="http://schemas.microsoft.com/office/drawing/2014/main" id="{FBDEBED8-29DF-4480-8174-2215AF3EDB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01125" y="1575015"/>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1" name="Freeform 30">
              <a:extLst>
                <a:ext uri="{FF2B5EF4-FFF2-40B4-BE49-F238E27FC236}">
                  <a16:creationId xmlns:a16="http://schemas.microsoft.com/office/drawing/2014/main" id="{3444EF1F-615A-46FF-ABD9-F8C3E27AF1E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76375" y="1118117"/>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2" name="Freeform 43">
              <a:extLst>
                <a:ext uri="{FF2B5EF4-FFF2-40B4-BE49-F238E27FC236}">
                  <a16:creationId xmlns:a16="http://schemas.microsoft.com/office/drawing/2014/main" id="{47063C05-57F6-44CA-9FD0-6206D1A0C4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90367" y="826006"/>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 name="Freeform 51">
              <a:extLst>
                <a:ext uri="{FF2B5EF4-FFF2-40B4-BE49-F238E27FC236}">
                  <a16:creationId xmlns:a16="http://schemas.microsoft.com/office/drawing/2014/main" id="{73C07EAB-D311-4701-AF3F-FB2F55FEC8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63336" y="1093972"/>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 name="Freeform 52">
              <a:extLst>
                <a:ext uri="{FF2B5EF4-FFF2-40B4-BE49-F238E27FC236}">
                  <a16:creationId xmlns:a16="http://schemas.microsoft.com/office/drawing/2014/main" id="{26072D6D-FE3B-47A4-8F9D-711D9F6172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60341" y="415991"/>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5" name="Freeform 53">
              <a:extLst>
                <a:ext uri="{FF2B5EF4-FFF2-40B4-BE49-F238E27FC236}">
                  <a16:creationId xmlns:a16="http://schemas.microsoft.com/office/drawing/2014/main" id="{0FAA55A3-30BC-408E-8D76-63F4A114E3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51422" y="1332745"/>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6" name="Freeform 54">
              <a:extLst>
                <a:ext uri="{FF2B5EF4-FFF2-40B4-BE49-F238E27FC236}">
                  <a16:creationId xmlns:a16="http://schemas.microsoft.com/office/drawing/2014/main" id="{94A75CDE-F5FD-4343-800E-D6683426D7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7269" y="579619"/>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7" name="Freeform 55">
              <a:extLst>
                <a:ext uri="{FF2B5EF4-FFF2-40B4-BE49-F238E27FC236}">
                  <a16:creationId xmlns:a16="http://schemas.microsoft.com/office/drawing/2014/main" id="{BDB3210B-EBD6-49C4-B615-F17B281B029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13924" y="383170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8" name="Freeform 56">
              <a:extLst>
                <a:ext uri="{FF2B5EF4-FFF2-40B4-BE49-F238E27FC236}">
                  <a16:creationId xmlns:a16="http://schemas.microsoft.com/office/drawing/2014/main" id="{D85BCAD4-3F0F-401D-8253-E514BE040D0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50978" y="2258832"/>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9" name="Freeform 57">
              <a:extLst>
                <a:ext uri="{FF2B5EF4-FFF2-40B4-BE49-F238E27FC236}">
                  <a16:creationId xmlns:a16="http://schemas.microsoft.com/office/drawing/2014/main" id="{176EC456-36D0-4751-86EE-E8E5D48EBB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7431" y="1560850"/>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0" name="Freeform 59">
              <a:extLst>
                <a:ext uri="{FF2B5EF4-FFF2-40B4-BE49-F238E27FC236}">
                  <a16:creationId xmlns:a16="http://schemas.microsoft.com/office/drawing/2014/main" id="{E6CC98B0-1624-48FE-98C5-66620ECF7D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16881" y="220894"/>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1" name="Freeform 60">
              <a:extLst>
                <a:ext uri="{FF2B5EF4-FFF2-40B4-BE49-F238E27FC236}">
                  <a16:creationId xmlns:a16="http://schemas.microsoft.com/office/drawing/2014/main" id="{8D98D9B3-C3C3-42B4-A836-2FDAAF9F24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12112" y="1790644"/>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2" name="Freeform 61">
              <a:extLst>
                <a:ext uri="{FF2B5EF4-FFF2-40B4-BE49-F238E27FC236}">
                  <a16:creationId xmlns:a16="http://schemas.microsoft.com/office/drawing/2014/main" id="{A203AABB-A7B2-4544-88FB-2DB3A7CCC2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8409" y="2025004"/>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3" name="Freeform 78">
              <a:extLst>
                <a:ext uri="{FF2B5EF4-FFF2-40B4-BE49-F238E27FC236}">
                  <a16:creationId xmlns:a16="http://schemas.microsoft.com/office/drawing/2014/main" id="{680D5D17-AC96-4E0F-ADB9-FCE1FF4CE7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73743" y="686434"/>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4" name="Freeform 84">
              <a:extLst>
                <a:ext uri="{FF2B5EF4-FFF2-40B4-BE49-F238E27FC236}">
                  <a16:creationId xmlns:a16="http://schemas.microsoft.com/office/drawing/2014/main" id="{BF0C7978-F9E2-4005-9574-15B3FB5538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55233" y="481848"/>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5" name="Freeform 86">
              <a:extLst>
                <a:ext uri="{FF2B5EF4-FFF2-40B4-BE49-F238E27FC236}">
                  <a16:creationId xmlns:a16="http://schemas.microsoft.com/office/drawing/2014/main" id="{9CC06248-C521-4E65-9620-07D06F8933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65202" y="135839"/>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6" name="Freeform 106">
              <a:extLst>
                <a:ext uri="{FF2B5EF4-FFF2-40B4-BE49-F238E27FC236}">
                  <a16:creationId xmlns:a16="http://schemas.microsoft.com/office/drawing/2014/main" id="{705B6C10-6A43-4BBE-A52C-DC2DAECAF19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00901" y="554457"/>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7" name="Freeform 110">
              <a:extLst>
                <a:ext uri="{FF2B5EF4-FFF2-40B4-BE49-F238E27FC236}">
                  <a16:creationId xmlns:a16="http://schemas.microsoft.com/office/drawing/2014/main" id="{5BA4A0DD-7264-46BB-8644-3C50941C9A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78625" y="306622"/>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8" name="Freeform 112">
              <a:extLst>
                <a:ext uri="{FF2B5EF4-FFF2-40B4-BE49-F238E27FC236}">
                  <a16:creationId xmlns:a16="http://schemas.microsoft.com/office/drawing/2014/main" id="{B452AC30-E9F4-4529-BD6E-5ADCDA5339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88919" y="733265"/>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9" name="Freeform 123">
              <a:extLst>
                <a:ext uri="{FF2B5EF4-FFF2-40B4-BE49-F238E27FC236}">
                  <a16:creationId xmlns:a16="http://schemas.microsoft.com/office/drawing/2014/main" id="{68EDA7F2-4EE5-4AEC-A504-CB08F6B9A7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60337" y="179025"/>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0" name="Freeform 130">
              <a:extLst>
                <a:ext uri="{FF2B5EF4-FFF2-40B4-BE49-F238E27FC236}">
                  <a16:creationId xmlns:a16="http://schemas.microsoft.com/office/drawing/2014/main" id="{5E189D22-8F54-46F8-9611-4F1FCC31BD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33558" y="468274"/>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1" name="Freeform 135">
              <a:extLst>
                <a:ext uri="{FF2B5EF4-FFF2-40B4-BE49-F238E27FC236}">
                  <a16:creationId xmlns:a16="http://schemas.microsoft.com/office/drawing/2014/main" id="{B761794A-7FCE-4DAA-B710-803CA99FAA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35164" y="688450"/>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2" name="Freeform 5">
              <a:extLst>
                <a:ext uri="{FF2B5EF4-FFF2-40B4-BE49-F238E27FC236}">
                  <a16:creationId xmlns:a16="http://schemas.microsoft.com/office/drawing/2014/main" id="{20995D3A-FC68-4B79-9632-2BB10ECA87B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39200" y="2730591"/>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3" name="Freeform 6">
              <a:extLst>
                <a:ext uri="{FF2B5EF4-FFF2-40B4-BE49-F238E27FC236}">
                  <a16:creationId xmlns:a16="http://schemas.microsoft.com/office/drawing/2014/main" id="{49C159BB-7257-4A09-8C12-6AF61D7117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40727" y="5074748"/>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4" name="Freeform 7">
              <a:extLst>
                <a:ext uri="{FF2B5EF4-FFF2-40B4-BE49-F238E27FC236}">
                  <a16:creationId xmlns:a16="http://schemas.microsoft.com/office/drawing/2014/main" id="{F5CD4467-A569-43CF-86A0-79473F5807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09157" y="2444278"/>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5" name="Freeform 8">
              <a:extLst>
                <a:ext uri="{FF2B5EF4-FFF2-40B4-BE49-F238E27FC236}">
                  <a16:creationId xmlns:a16="http://schemas.microsoft.com/office/drawing/2014/main" id="{E4FC1A14-AE5B-4899-95DD-9C56237DA5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97605" y="477570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6" name="Freeform 9">
              <a:extLst>
                <a:ext uri="{FF2B5EF4-FFF2-40B4-BE49-F238E27FC236}">
                  <a16:creationId xmlns:a16="http://schemas.microsoft.com/office/drawing/2014/main" id="{EC77E2DE-CC58-4107-A404-885D2613A5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05743" y="4495230"/>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7" name="Freeform 11">
              <a:extLst>
                <a:ext uri="{FF2B5EF4-FFF2-40B4-BE49-F238E27FC236}">
                  <a16:creationId xmlns:a16="http://schemas.microsoft.com/office/drawing/2014/main" id="{0E497A22-C9CB-4ADE-AE43-9E6768B22B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66104" y="4233998"/>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8" name="Freeform 12">
              <a:extLst>
                <a:ext uri="{FF2B5EF4-FFF2-40B4-BE49-F238E27FC236}">
                  <a16:creationId xmlns:a16="http://schemas.microsoft.com/office/drawing/2014/main" id="{64056CC8-26C8-4739-B9F7-0F23B778ABE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01545" y="3614232"/>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9" name="Freeform 13">
              <a:extLst>
                <a:ext uri="{FF2B5EF4-FFF2-40B4-BE49-F238E27FC236}">
                  <a16:creationId xmlns:a16="http://schemas.microsoft.com/office/drawing/2014/main" id="{CABABB06-E976-4F92-836D-60FC8F8D1F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82345" y="3135487"/>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0" name="Freeform 14">
              <a:extLst>
                <a:ext uri="{FF2B5EF4-FFF2-40B4-BE49-F238E27FC236}">
                  <a16:creationId xmlns:a16="http://schemas.microsoft.com/office/drawing/2014/main" id="{FD9DF2A8-9AFC-48B4-BF3A-14B73A84FBA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72985" y="3375417"/>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1" name="Freeform 16">
              <a:extLst>
                <a:ext uri="{FF2B5EF4-FFF2-40B4-BE49-F238E27FC236}">
                  <a16:creationId xmlns:a16="http://schemas.microsoft.com/office/drawing/2014/main" id="{C8825D2E-6C88-42BD-9C25-F3B9B332E1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56720" y="3974549"/>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2" name="Freeform 17">
              <a:extLst>
                <a:ext uri="{FF2B5EF4-FFF2-40B4-BE49-F238E27FC236}">
                  <a16:creationId xmlns:a16="http://schemas.microsoft.com/office/drawing/2014/main" id="{DE603ADB-B4D2-4A70-B88F-260F1D3186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91699" y="5387237"/>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3" name="Freeform 21">
              <a:extLst>
                <a:ext uri="{FF2B5EF4-FFF2-40B4-BE49-F238E27FC236}">
                  <a16:creationId xmlns:a16="http://schemas.microsoft.com/office/drawing/2014/main" id="{C2878743-161E-4A64-8B65-B4FCBF7B1BD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39690" y="5698391"/>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 name="Freeform 25">
              <a:extLst>
                <a:ext uri="{FF2B5EF4-FFF2-40B4-BE49-F238E27FC236}">
                  <a16:creationId xmlns:a16="http://schemas.microsoft.com/office/drawing/2014/main" id="{2A12C28B-23E2-44A5-ADB5-361EA98476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768417" y="5997201"/>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5" name="Freeform 29">
              <a:extLst>
                <a:ext uri="{FF2B5EF4-FFF2-40B4-BE49-F238E27FC236}">
                  <a16:creationId xmlns:a16="http://schemas.microsoft.com/office/drawing/2014/main" id="{0C654FE1-36CF-4690-9309-DABBF02F3BA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20573" y="5937098"/>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6" name="Freeform 32">
              <a:extLst>
                <a:ext uri="{FF2B5EF4-FFF2-40B4-BE49-F238E27FC236}">
                  <a16:creationId xmlns:a16="http://schemas.microsoft.com/office/drawing/2014/main" id="{69778DD7-B38B-4E4F-8202-45BA1DC3B4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0334" y="3261571"/>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7" name="Freeform 33">
              <a:extLst>
                <a:ext uri="{FF2B5EF4-FFF2-40B4-BE49-F238E27FC236}">
                  <a16:creationId xmlns:a16="http://schemas.microsoft.com/office/drawing/2014/main" id="{BD9887A7-6930-4D93-9DFD-01CA3CFB84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0367" y="4352882"/>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8" name="Freeform 34">
              <a:extLst>
                <a:ext uri="{FF2B5EF4-FFF2-40B4-BE49-F238E27FC236}">
                  <a16:creationId xmlns:a16="http://schemas.microsoft.com/office/drawing/2014/main" id="{4052AE48-583B-48C9-A247-060CA2896F1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4297" y="5350205"/>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9" name="Freeform 35">
              <a:extLst>
                <a:ext uri="{FF2B5EF4-FFF2-40B4-BE49-F238E27FC236}">
                  <a16:creationId xmlns:a16="http://schemas.microsoft.com/office/drawing/2014/main" id="{9FD5A422-7830-4B7A-A2ED-CA92A12C93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29949" y="4561109"/>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0" name="Freeform 36">
              <a:extLst>
                <a:ext uri="{FF2B5EF4-FFF2-40B4-BE49-F238E27FC236}">
                  <a16:creationId xmlns:a16="http://schemas.microsoft.com/office/drawing/2014/main" id="{F9916F67-3F6A-4C0C-A067-87AF502B9BD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02086" y="6012094"/>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1" name="Freeform 37">
              <a:extLst>
                <a:ext uri="{FF2B5EF4-FFF2-40B4-BE49-F238E27FC236}">
                  <a16:creationId xmlns:a16="http://schemas.microsoft.com/office/drawing/2014/main" id="{F0CE1BEA-482A-497E-B5E5-8285D2A281C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13852" y="3025631"/>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2" name="Freeform 38">
              <a:extLst>
                <a:ext uri="{FF2B5EF4-FFF2-40B4-BE49-F238E27FC236}">
                  <a16:creationId xmlns:a16="http://schemas.microsoft.com/office/drawing/2014/main" id="{183BC246-BF63-4530-91A0-7BC015C6FC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21521" y="4865727"/>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3" name="Freeform 39">
              <a:extLst>
                <a:ext uri="{FF2B5EF4-FFF2-40B4-BE49-F238E27FC236}">
                  <a16:creationId xmlns:a16="http://schemas.microsoft.com/office/drawing/2014/main" id="{9377B4B9-6ED2-4872-9CFB-829BA2BEB4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13629" y="5106848"/>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4" name="Freeform 40">
              <a:extLst>
                <a:ext uri="{FF2B5EF4-FFF2-40B4-BE49-F238E27FC236}">
                  <a16:creationId xmlns:a16="http://schemas.microsoft.com/office/drawing/2014/main" id="{0247E12E-39D9-4F0A-9185-30B9196F1F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08593" y="2563549"/>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5" name="Freeform 41">
              <a:extLst>
                <a:ext uri="{FF2B5EF4-FFF2-40B4-BE49-F238E27FC236}">
                  <a16:creationId xmlns:a16="http://schemas.microsoft.com/office/drawing/2014/main" id="{BFEB6B5F-CFDA-4E9B-9679-E2FE14DCCD6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02086" y="6244102"/>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6" name="Freeform 42">
              <a:extLst>
                <a:ext uri="{FF2B5EF4-FFF2-40B4-BE49-F238E27FC236}">
                  <a16:creationId xmlns:a16="http://schemas.microsoft.com/office/drawing/2014/main" id="{C7748D9D-4952-4BDA-A2D2-79CCCEBF3B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90254" y="5562118"/>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7" name="Freeform 44">
              <a:extLst>
                <a:ext uri="{FF2B5EF4-FFF2-40B4-BE49-F238E27FC236}">
                  <a16:creationId xmlns:a16="http://schemas.microsoft.com/office/drawing/2014/main" id="{EEB14017-87F5-46EA-991E-69B78C60FD5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5876" y="4135890"/>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8" name="Freeform 45">
              <a:extLst>
                <a:ext uri="{FF2B5EF4-FFF2-40B4-BE49-F238E27FC236}">
                  <a16:creationId xmlns:a16="http://schemas.microsoft.com/office/drawing/2014/main" id="{0289F161-F1B2-45F1-9E6E-79B9FB2CD8D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1893" y="5802072"/>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9" name="Freeform 46">
              <a:extLst>
                <a:ext uri="{FF2B5EF4-FFF2-40B4-BE49-F238E27FC236}">
                  <a16:creationId xmlns:a16="http://schemas.microsoft.com/office/drawing/2014/main" id="{22AEAE03-AEFB-44B9-84C4-4108C54D95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20952" y="2796168"/>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0" name="Freeform 47">
              <a:extLst>
                <a:ext uri="{FF2B5EF4-FFF2-40B4-BE49-F238E27FC236}">
                  <a16:creationId xmlns:a16="http://schemas.microsoft.com/office/drawing/2014/main" id="{AC29BBAF-F380-49E2-A981-6892986B86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21529" y="3886064"/>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1" name="Freeform 48">
              <a:extLst>
                <a:ext uri="{FF2B5EF4-FFF2-40B4-BE49-F238E27FC236}">
                  <a16:creationId xmlns:a16="http://schemas.microsoft.com/office/drawing/2014/main" id="{AA66B5C6-6339-49B7-B4DD-55A23AE244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87904" y="3629459"/>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2" name="Freeform 70">
              <a:extLst>
                <a:ext uri="{FF2B5EF4-FFF2-40B4-BE49-F238E27FC236}">
                  <a16:creationId xmlns:a16="http://schemas.microsoft.com/office/drawing/2014/main" id="{F714D64F-6362-4339-A494-157C35F1B3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83546" y="6212095"/>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3" name="Freeform 103">
              <a:extLst>
                <a:ext uri="{FF2B5EF4-FFF2-40B4-BE49-F238E27FC236}">
                  <a16:creationId xmlns:a16="http://schemas.microsoft.com/office/drawing/2014/main" id="{67CF13AE-D393-4F1F-A0D4-CB4EF09D64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881234" y="6089438"/>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4" name="Freeform 117">
              <a:extLst>
                <a:ext uri="{FF2B5EF4-FFF2-40B4-BE49-F238E27FC236}">
                  <a16:creationId xmlns:a16="http://schemas.microsoft.com/office/drawing/2014/main" id="{1C40F757-52FD-4397-8D3B-BAAE3CAA852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81187" y="5942343"/>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5" name="Freeform 144">
              <a:extLst>
                <a:ext uri="{FF2B5EF4-FFF2-40B4-BE49-F238E27FC236}">
                  <a16:creationId xmlns:a16="http://schemas.microsoft.com/office/drawing/2014/main" id="{4BA84D6B-68D3-4CB8-B469-DE762E2A85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563550" y="6052331"/>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6" name="Freeform 145">
              <a:extLst>
                <a:ext uri="{FF2B5EF4-FFF2-40B4-BE49-F238E27FC236}">
                  <a16:creationId xmlns:a16="http://schemas.microsoft.com/office/drawing/2014/main" id="{7E545DE1-7FB2-4352-B269-221E9F9B038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579860" y="6263995"/>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7" name="Freeform 8">
              <a:extLst>
                <a:ext uri="{FF2B5EF4-FFF2-40B4-BE49-F238E27FC236}">
                  <a16:creationId xmlns:a16="http://schemas.microsoft.com/office/drawing/2014/main" id="{C9F0AA56-EBC6-4DFF-B579-0C273C4EC7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8109" y="298"/>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8" name="Freeform 8">
              <a:extLst>
                <a:ext uri="{FF2B5EF4-FFF2-40B4-BE49-F238E27FC236}">
                  <a16:creationId xmlns:a16="http://schemas.microsoft.com/office/drawing/2014/main" id="{525179BD-87FA-498D-B2FA-1D9E181B49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14382" y="62500"/>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9" name="Freeform 106">
              <a:extLst>
                <a:ext uri="{FF2B5EF4-FFF2-40B4-BE49-F238E27FC236}">
                  <a16:creationId xmlns:a16="http://schemas.microsoft.com/office/drawing/2014/main" id="{E2B5DFEF-C92E-4975-982C-D4504C5464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25535" y="27463"/>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0" name="Freeform 49">
              <a:extLst>
                <a:ext uri="{FF2B5EF4-FFF2-40B4-BE49-F238E27FC236}">
                  <a16:creationId xmlns:a16="http://schemas.microsoft.com/office/drawing/2014/main" id="{59433BE7-B138-4615-8446-988E3A0D08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492826" y="6076192"/>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1" name="Freeform 52">
              <a:extLst>
                <a:ext uri="{FF2B5EF4-FFF2-40B4-BE49-F238E27FC236}">
                  <a16:creationId xmlns:a16="http://schemas.microsoft.com/office/drawing/2014/main" id="{DF5D6408-8D93-40E3-92C7-4397C06DFFA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002496" y="54829"/>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93" name="Group 192">
            <a:extLst>
              <a:ext uri="{FF2B5EF4-FFF2-40B4-BE49-F238E27FC236}">
                <a16:creationId xmlns:a16="http://schemas.microsoft.com/office/drawing/2014/main" id="{5BF616B7-D3E1-411B-B132-758F25F3290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59364" y="6246078"/>
            <a:ext cx="3283074" cy="646267"/>
            <a:chOff x="8659364" y="6246078"/>
            <a:chExt cx="3283074" cy="646267"/>
          </a:xfrm>
        </p:grpSpPr>
        <p:sp>
          <p:nvSpPr>
            <p:cNvPr id="194" name="Freeform 8">
              <a:extLst>
                <a:ext uri="{FF2B5EF4-FFF2-40B4-BE49-F238E27FC236}">
                  <a16:creationId xmlns:a16="http://schemas.microsoft.com/office/drawing/2014/main" id="{CFEBBA01-5D63-4547-B01C-06446F8EA78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099512" y="6718997"/>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5" name="Freeform 25">
              <a:extLst>
                <a:ext uri="{FF2B5EF4-FFF2-40B4-BE49-F238E27FC236}">
                  <a16:creationId xmlns:a16="http://schemas.microsoft.com/office/drawing/2014/main" id="{72F9124E-1C2B-47FD-84F9-256BBABDF2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315598" y="6498682"/>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6" name="Freeform 31">
              <a:extLst>
                <a:ext uri="{FF2B5EF4-FFF2-40B4-BE49-F238E27FC236}">
                  <a16:creationId xmlns:a16="http://schemas.microsoft.com/office/drawing/2014/main" id="{F8E5A5B8-608D-41E9-80D8-30354569FC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294521" y="6281545"/>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7" name="Freeform 41">
              <a:extLst>
                <a:ext uri="{FF2B5EF4-FFF2-40B4-BE49-F238E27FC236}">
                  <a16:creationId xmlns:a16="http://schemas.microsoft.com/office/drawing/2014/main" id="{92CACDFB-D6E2-43E1-AD6A-8DEF07D6FA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097333" y="6279131"/>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8" name="Freeform 49">
              <a:extLst>
                <a:ext uri="{FF2B5EF4-FFF2-40B4-BE49-F238E27FC236}">
                  <a16:creationId xmlns:a16="http://schemas.microsoft.com/office/drawing/2014/main" id="{369D6F1B-277E-4BFA-802A-DBB2994A19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068215" y="6508346"/>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9" name="Freeform 85">
              <a:extLst>
                <a:ext uri="{FF2B5EF4-FFF2-40B4-BE49-F238E27FC236}">
                  <a16:creationId xmlns:a16="http://schemas.microsoft.com/office/drawing/2014/main" id="{31AA32B8-ECA1-4652-A7F6-C64A1648367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782199" y="6435018"/>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0" name="Freeform 87">
              <a:extLst>
                <a:ext uri="{FF2B5EF4-FFF2-40B4-BE49-F238E27FC236}">
                  <a16:creationId xmlns:a16="http://schemas.microsoft.com/office/drawing/2014/main" id="{D5A98D8E-922A-450B-BAC7-624373E873D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769678" y="6658052"/>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1" name="Freeform 118">
              <a:extLst>
                <a:ext uri="{FF2B5EF4-FFF2-40B4-BE49-F238E27FC236}">
                  <a16:creationId xmlns:a16="http://schemas.microsoft.com/office/drawing/2014/main" id="{7B8A3B09-BC97-4F21-94E9-5C5952669B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465850" y="6555059"/>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2" name="Freeform 119">
              <a:extLst>
                <a:ext uri="{FF2B5EF4-FFF2-40B4-BE49-F238E27FC236}">
                  <a16:creationId xmlns:a16="http://schemas.microsoft.com/office/drawing/2014/main" id="{3E575223-DEC9-4512-ACB3-7EF79DFE8F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452524" y="6286684"/>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3" name="Freeform 139">
              <a:extLst>
                <a:ext uri="{FF2B5EF4-FFF2-40B4-BE49-F238E27FC236}">
                  <a16:creationId xmlns:a16="http://schemas.microsoft.com/office/drawing/2014/main" id="{A2F60DB8-8105-41B6-A657-59AC8FAD41C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237770" y="6545898"/>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4" name="Freeform 145">
              <a:extLst>
                <a:ext uri="{FF2B5EF4-FFF2-40B4-BE49-F238E27FC236}">
                  <a16:creationId xmlns:a16="http://schemas.microsoft.com/office/drawing/2014/main" id="{AA0BCB10-8327-484F-A6E0-A2BBA90B1D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216939" y="6299024"/>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5" name="Freeform 8">
              <a:extLst>
                <a:ext uri="{FF2B5EF4-FFF2-40B4-BE49-F238E27FC236}">
                  <a16:creationId xmlns:a16="http://schemas.microsoft.com/office/drawing/2014/main" id="{42BBD930-764C-4A48-9EFE-3D7BD59D26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243482" y="673513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6" name="Freeform 106">
              <a:extLst>
                <a:ext uri="{FF2B5EF4-FFF2-40B4-BE49-F238E27FC236}">
                  <a16:creationId xmlns:a16="http://schemas.microsoft.com/office/drawing/2014/main" id="{C04D8270-78E5-442F-A13E-8F36B46DA9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292687" y="6714519"/>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7" name="Freeform 8">
              <a:extLst>
                <a:ext uri="{FF2B5EF4-FFF2-40B4-BE49-F238E27FC236}">
                  <a16:creationId xmlns:a16="http://schemas.microsoft.com/office/drawing/2014/main" id="{2364C396-D32B-4204-BE3D-7978AEC4A4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667659" y="6692155"/>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8" name="Freeform 25">
              <a:extLst>
                <a:ext uri="{FF2B5EF4-FFF2-40B4-BE49-F238E27FC236}">
                  <a16:creationId xmlns:a16="http://schemas.microsoft.com/office/drawing/2014/main" id="{4CE3BA64-0E28-4234-BB1F-291B797098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949483" y="6471840"/>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9" name="Freeform 49">
              <a:extLst>
                <a:ext uri="{FF2B5EF4-FFF2-40B4-BE49-F238E27FC236}">
                  <a16:creationId xmlns:a16="http://schemas.microsoft.com/office/drawing/2014/main" id="{D1A61960-42E0-4162-9516-2A7EC18F97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636362" y="6481504"/>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0" name="Freeform 118">
              <a:extLst>
                <a:ext uri="{FF2B5EF4-FFF2-40B4-BE49-F238E27FC236}">
                  <a16:creationId xmlns:a16="http://schemas.microsoft.com/office/drawing/2014/main" id="{7EEFD3A9-D993-4A34-849E-2CC00645F7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643121" y="6314883"/>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1" name="Freeform 106">
              <a:extLst>
                <a:ext uri="{FF2B5EF4-FFF2-40B4-BE49-F238E27FC236}">
                  <a16:creationId xmlns:a16="http://schemas.microsoft.com/office/drawing/2014/main" id="{E1FA8E71-2DDE-4E51-9875-B964A69346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926572" y="6687677"/>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2" name="Freeform 8">
              <a:extLst>
                <a:ext uri="{FF2B5EF4-FFF2-40B4-BE49-F238E27FC236}">
                  <a16:creationId xmlns:a16="http://schemas.microsoft.com/office/drawing/2014/main" id="{3B992048-CE4D-4C79-8265-F49ACF10D0D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04265" y="6683968"/>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3" name="Freeform 31">
              <a:extLst>
                <a:ext uri="{FF2B5EF4-FFF2-40B4-BE49-F238E27FC236}">
                  <a16:creationId xmlns:a16="http://schemas.microsoft.com/office/drawing/2014/main" id="{7D6AB6E9-0118-49A0-8EBF-B42E9F738FF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57533" y="6283103"/>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4" name="Freeform 49">
              <a:extLst>
                <a:ext uri="{FF2B5EF4-FFF2-40B4-BE49-F238E27FC236}">
                  <a16:creationId xmlns:a16="http://schemas.microsoft.com/office/drawing/2014/main" id="{914C6C7D-5E58-4233-8DDA-A30F9CCCDB3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2968" y="6473317"/>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5" name="Freeform 85">
              <a:extLst>
                <a:ext uri="{FF2B5EF4-FFF2-40B4-BE49-F238E27FC236}">
                  <a16:creationId xmlns:a16="http://schemas.microsoft.com/office/drawing/2014/main" id="{291AFE89-581C-4100-9E75-FBFE3B3CAA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86952" y="6399989"/>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6" name="Freeform 87">
              <a:extLst>
                <a:ext uri="{FF2B5EF4-FFF2-40B4-BE49-F238E27FC236}">
                  <a16:creationId xmlns:a16="http://schemas.microsoft.com/office/drawing/2014/main" id="{AD4A100C-BD8A-47B9-98DF-A89593D4B8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74431" y="6623023"/>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7" name="Freeform 118">
              <a:extLst>
                <a:ext uri="{FF2B5EF4-FFF2-40B4-BE49-F238E27FC236}">
                  <a16:creationId xmlns:a16="http://schemas.microsoft.com/office/drawing/2014/main" id="{AFB44554-A46E-4ABF-985F-9F1373F4FB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870487" y="6615464"/>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8" name="Freeform 119">
              <a:extLst>
                <a:ext uri="{FF2B5EF4-FFF2-40B4-BE49-F238E27FC236}">
                  <a16:creationId xmlns:a16="http://schemas.microsoft.com/office/drawing/2014/main" id="{9D73DFC7-DA1B-4BB7-BEED-58964E7C4C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857594" y="6356828"/>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9" name="Freeform 139">
              <a:extLst>
                <a:ext uri="{FF2B5EF4-FFF2-40B4-BE49-F238E27FC236}">
                  <a16:creationId xmlns:a16="http://schemas.microsoft.com/office/drawing/2014/main" id="{7A79C604-3A80-4307-8135-1E598DE8D6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600691" y="6524517"/>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0" name="Freeform 8">
              <a:extLst>
                <a:ext uri="{FF2B5EF4-FFF2-40B4-BE49-F238E27FC236}">
                  <a16:creationId xmlns:a16="http://schemas.microsoft.com/office/drawing/2014/main" id="{0C828C7E-B8E1-49AA-B347-6718A2E594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606403" y="6713751"/>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1" name="Freeform 106">
              <a:extLst>
                <a:ext uri="{FF2B5EF4-FFF2-40B4-BE49-F238E27FC236}">
                  <a16:creationId xmlns:a16="http://schemas.microsoft.com/office/drawing/2014/main" id="{5D39FC93-96CA-4E79-A082-390E743ABF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26536" y="6661652"/>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2" name="Freeform 118">
              <a:extLst>
                <a:ext uri="{FF2B5EF4-FFF2-40B4-BE49-F238E27FC236}">
                  <a16:creationId xmlns:a16="http://schemas.microsoft.com/office/drawing/2014/main" id="{78B56959-964D-4D5E-8E17-887ADB60AF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493347" y="6778624"/>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7061032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8" name="Rectangle 147">
            <a:extLst>
              <a:ext uri="{FF2B5EF4-FFF2-40B4-BE49-F238E27FC236}">
                <a16:creationId xmlns:a16="http://schemas.microsoft.com/office/drawing/2014/main" id="{11AC88F6-55CB-496B-8AD8-9ABD2E6E3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Rectangle 149">
            <a:extLst>
              <a:ext uri="{FF2B5EF4-FFF2-40B4-BE49-F238E27FC236}">
                <a16:creationId xmlns:a16="http://schemas.microsoft.com/office/drawing/2014/main" id="{969239DF-EAA4-47C3-B4E3-79C6BCB24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5267"/>
            <a:ext cx="6095998" cy="6847466"/>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5702078-113D-B14D-B02A-955B25252F84}"/>
              </a:ext>
            </a:extLst>
          </p:cNvPr>
          <p:cNvSpPr>
            <a:spLocks noGrp="1"/>
          </p:cNvSpPr>
          <p:nvPr>
            <p:ph type="title"/>
          </p:nvPr>
        </p:nvSpPr>
        <p:spPr>
          <a:xfrm>
            <a:off x="3133954" y="-266694"/>
            <a:ext cx="4738865" cy="1476838"/>
          </a:xfrm>
        </p:spPr>
        <p:txBody>
          <a:bodyPr vert="horz" lIns="91440" tIns="45720" rIns="91440" bIns="45720" rtlCol="0" anchor="ctr">
            <a:normAutofit/>
          </a:bodyPr>
          <a:lstStyle/>
          <a:p>
            <a:pPr algn="ctr"/>
            <a:r>
              <a:rPr lang="en-US" kern="1200" dirty="0">
                <a:solidFill>
                  <a:schemeClr val="tx2"/>
                </a:solidFill>
                <a:latin typeface="+mj-lt"/>
                <a:ea typeface="+mj-ea"/>
                <a:cs typeface="+mj-cs"/>
              </a:rPr>
              <a:t>TOP 10 FMP TIPS</a:t>
            </a:r>
          </a:p>
        </p:txBody>
      </p:sp>
      <p:pic>
        <p:nvPicPr>
          <p:cNvPr id="5" name="Picture 4" descr="Seats with people at the films">
            <a:extLst>
              <a:ext uri="{FF2B5EF4-FFF2-40B4-BE49-F238E27FC236}">
                <a16:creationId xmlns:a16="http://schemas.microsoft.com/office/drawing/2014/main" id="{F25FA355-A817-4AB1-9E49-DB8CB0111E71}"/>
              </a:ext>
            </a:extLst>
          </p:cNvPr>
          <p:cNvPicPr>
            <a:picLocks noChangeAspect="1"/>
          </p:cNvPicPr>
          <p:nvPr/>
        </p:nvPicPr>
        <p:blipFill rotWithShape="1">
          <a:blip r:embed="rId2">
            <a:alphaModFix/>
          </a:blip>
          <a:srcRect l="19758" r="19761" b="3"/>
          <a:stretch/>
        </p:blipFill>
        <p:spPr>
          <a:xfrm>
            <a:off x="3839794" y="2087829"/>
            <a:ext cx="3327183" cy="3671953"/>
          </a:xfrm>
          <a:prstGeom prst="rect">
            <a:avLst/>
          </a:prstGeom>
        </p:spPr>
      </p:pic>
      <p:sp>
        <p:nvSpPr>
          <p:cNvPr id="4" name="Rectangle 3">
            <a:extLst>
              <a:ext uri="{FF2B5EF4-FFF2-40B4-BE49-F238E27FC236}">
                <a16:creationId xmlns:a16="http://schemas.microsoft.com/office/drawing/2014/main" id="{619C8B53-6558-2B48-9A2A-0812A1E90EF3}"/>
              </a:ext>
            </a:extLst>
          </p:cNvPr>
          <p:cNvSpPr/>
          <p:nvPr/>
        </p:nvSpPr>
        <p:spPr>
          <a:xfrm>
            <a:off x="9103320" y="1231288"/>
            <a:ext cx="2562661" cy="1180799"/>
          </a:xfrm>
          <a:prstGeom prst="rect">
            <a:avLst/>
          </a:prstGeom>
        </p:spPr>
        <p:txBody>
          <a:bodyPr vert="horz" lIns="91440" tIns="45720" rIns="91440" bIns="45720" rtlCol="0">
            <a:normAutofit/>
          </a:bodyPr>
          <a:lstStyle/>
          <a:p>
            <a:pPr defTabSz="914400">
              <a:lnSpc>
                <a:spcPct val="140000"/>
              </a:lnSpc>
              <a:spcAft>
                <a:spcPts val="600"/>
              </a:spcAft>
              <a:buClr>
                <a:schemeClr val="bg2">
                  <a:lumMod val="75000"/>
                </a:schemeClr>
              </a:buClr>
            </a:pPr>
            <a:r>
              <a:rPr lang="en-US" sz="1200" b="1" dirty="0">
                <a:solidFill>
                  <a:schemeClr val="tx2"/>
                </a:solidFill>
              </a:rPr>
              <a:t>SUBMIT WORK FOR FEEDBACK</a:t>
            </a:r>
          </a:p>
          <a:p>
            <a:pPr defTabSz="914400">
              <a:lnSpc>
                <a:spcPct val="140000"/>
              </a:lnSpc>
              <a:spcAft>
                <a:spcPts val="600"/>
              </a:spcAft>
              <a:buClr>
                <a:schemeClr val="bg2">
                  <a:lumMod val="75000"/>
                </a:schemeClr>
              </a:buClr>
            </a:pPr>
            <a:r>
              <a:rPr lang="en-US" sz="1200" dirty="0">
                <a:solidFill>
                  <a:schemeClr val="tx2"/>
                </a:solidFill>
              </a:rPr>
              <a:t>The more you know about how you’re doing, the more likely you will be to keep working at it.</a:t>
            </a:r>
          </a:p>
        </p:txBody>
      </p:sp>
      <p:cxnSp>
        <p:nvCxnSpPr>
          <p:cNvPr id="6" name="Straight Arrow Connector 5">
            <a:extLst>
              <a:ext uri="{FF2B5EF4-FFF2-40B4-BE49-F238E27FC236}">
                <a16:creationId xmlns:a16="http://schemas.microsoft.com/office/drawing/2014/main" id="{C1CD7971-181C-614B-8CF8-8F99875AA182}"/>
              </a:ext>
            </a:extLst>
          </p:cNvPr>
          <p:cNvCxnSpPr>
            <a:cxnSpLocks/>
          </p:cNvCxnSpPr>
          <p:nvPr/>
        </p:nvCxnSpPr>
        <p:spPr>
          <a:xfrm flipV="1">
            <a:off x="7247965" y="1406288"/>
            <a:ext cx="1855353" cy="987288"/>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
        <p:nvSpPr>
          <p:cNvPr id="71" name="Rectangle 70">
            <a:extLst>
              <a:ext uri="{FF2B5EF4-FFF2-40B4-BE49-F238E27FC236}">
                <a16:creationId xmlns:a16="http://schemas.microsoft.com/office/drawing/2014/main" id="{8E1D6258-2382-8049-B8F7-8293D114C9F2}"/>
              </a:ext>
            </a:extLst>
          </p:cNvPr>
          <p:cNvSpPr/>
          <p:nvPr/>
        </p:nvSpPr>
        <p:spPr>
          <a:xfrm>
            <a:off x="7566362" y="2664661"/>
            <a:ext cx="4132579" cy="1180799"/>
          </a:xfrm>
          <a:prstGeom prst="rect">
            <a:avLst/>
          </a:prstGeom>
        </p:spPr>
        <p:txBody>
          <a:bodyPr vert="horz" lIns="91440" tIns="45720" rIns="91440" bIns="45720" rtlCol="0">
            <a:normAutofit/>
          </a:bodyPr>
          <a:lstStyle/>
          <a:p>
            <a:pPr defTabSz="914400">
              <a:lnSpc>
                <a:spcPct val="140000"/>
              </a:lnSpc>
              <a:spcAft>
                <a:spcPts val="600"/>
              </a:spcAft>
              <a:buClr>
                <a:schemeClr val="bg2">
                  <a:lumMod val="75000"/>
                </a:schemeClr>
              </a:buClr>
            </a:pPr>
            <a:r>
              <a:rPr lang="en-US" sz="1200" b="1" dirty="0">
                <a:solidFill>
                  <a:schemeClr val="tx2"/>
                </a:solidFill>
              </a:rPr>
              <a:t>BLOG EVERYTHING!</a:t>
            </a:r>
          </a:p>
          <a:p>
            <a:pPr defTabSz="914400">
              <a:lnSpc>
                <a:spcPct val="140000"/>
              </a:lnSpc>
              <a:spcAft>
                <a:spcPts val="600"/>
              </a:spcAft>
              <a:buClr>
                <a:schemeClr val="bg2">
                  <a:lumMod val="75000"/>
                </a:schemeClr>
              </a:buClr>
            </a:pPr>
            <a:r>
              <a:rPr lang="en-US" sz="1200" dirty="0">
                <a:solidFill>
                  <a:schemeClr val="tx2"/>
                </a:solidFill>
              </a:rPr>
              <a:t>Remember, it’s about the journey, not the destination, and an engaging blog is the best way of showing what you did throughout the process.</a:t>
            </a:r>
          </a:p>
        </p:txBody>
      </p:sp>
      <p:cxnSp>
        <p:nvCxnSpPr>
          <p:cNvPr id="72" name="Straight Arrow Connector 71">
            <a:extLst>
              <a:ext uri="{FF2B5EF4-FFF2-40B4-BE49-F238E27FC236}">
                <a16:creationId xmlns:a16="http://schemas.microsoft.com/office/drawing/2014/main" id="{CB6393E4-55AD-D940-B56E-E6E7E565C9EF}"/>
              </a:ext>
            </a:extLst>
          </p:cNvPr>
          <p:cNvCxnSpPr/>
          <p:nvPr/>
        </p:nvCxnSpPr>
        <p:spPr>
          <a:xfrm flipV="1">
            <a:off x="7247965" y="2928723"/>
            <a:ext cx="318397" cy="916738"/>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
        <p:nvSpPr>
          <p:cNvPr id="73" name="Rectangle 72">
            <a:extLst>
              <a:ext uri="{FF2B5EF4-FFF2-40B4-BE49-F238E27FC236}">
                <a16:creationId xmlns:a16="http://schemas.microsoft.com/office/drawing/2014/main" id="{9C9BE406-307C-B146-AC06-1783E6A04AC5}"/>
              </a:ext>
            </a:extLst>
          </p:cNvPr>
          <p:cNvSpPr/>
          <p:nvPr/>
        </p:nvSpPr>
        <p:spPr>
          <a:xfrm>
            <a:off x="4240459" y="773682"/>
            <a:ext cx="2562661" cy="1180799"/>
          </a:xfrm>
          <a:prstGeom prst="rect">
            <a:avLst/>
          </a:prstGeom>
        </p:spPr>
        <p:txBody>
          <a:bodyPr vert="horz" lIns="91440" tIns="45720" rIns="91440" bIns="45720" rtlCol="0">
            <a:normAutofit/>
          </a:bodyPr>
          <a:lstStyle/>
          <a:p>
            <a:pPr defTabSz="914400">
              <a:lnSpc>
                <a:spcPct val="140000"/>
              </a:lnSpc>
              <a:spcAft>
                <a:spcPts val="600"/>
              </a:spcAft>
              <a:buClr>
                <a:schemeClr val="bg2">
                  <a:lumMod val="75000"/>
                </a:schemeClr>
              </a:buClr>
            </a:pPr>
            <a:r>
              <a:rPr lang="en-US" sz="1200" b="1" dirty="0">
                <a:solidFill>
                  <a:schemeClr val="tx2"/>
                </a:solidFill>
              </a:rPr>
              <a:t>ENJOY IT!</a:t>
            </a:r>
          </a:p>
          <a:p>
            <a:pPr defTabSz="914400">
              <a:lnSpc>
                <a:spcPct val="140000"/>
              </a:lnSpc>
              <a:spcAft>
                <a:spcPts val="600"/>
              </a:spcAft>
              <a:buClr>
                <a:schemeClr val="bg2">
                  <a:lumMod val="75000"/>
                </a:schemeClr>
              </a:buClr>
            </a:pPr>
            <a:r>
              <a:rPr lang="en-US" sz="1200" dirty="0">
                <a:solidFill>
                  <a:schemeClr val="tx2"/>
                </a:solidFill>
              </a:rPr>
              <a:t>It’s a long project, so find a way to enjoy it and you’ll automatically find it easier to do.</a:t>
            </a:r>
          </a:p>
        </p:txBody>
      </p:sp>
      <p:cxnSp>
        <p:nvCxnSpPr>
          <p:cNvPr id="74" name="Straight Arrow Connector 73">
            <a:extLst>
              <a:ext uri="{FF2B5EF4-FFF2-40B4-BE49-F238E27FC236}">
                <a16:creationId xmlns:a16="http://schemas.microsoft.com/office/drawing/2014/main" id="{18DDAA3B-A0D5-9849-84B4-CCCDF90418BA}"/>
              </a:ext>
            </a:extLst>
          </p:cNvPr>
          <p:cNvCxnSpPr/>
          <p:nvPr/>
        </p:nvCxnSpPr>
        <p:spPr>
          <a:xfrm flipV="1">
            <a:off x="3922062" y="1037744"/>
            <a:ext cx="318397" cy="916738"/>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
        <p:nvSpPr>
          <p:cNvPr id="76" name="Rectangle 75">
            <a:extLst>
              <a:ext uri="{FF2B5EF4-FFF2-40B4-BE49-F238E27FC236}">
                <a16:creationId xmlns:a16="http://schemas.microsoft.com/office/drawing/2014/main" id="{FD98A5BD-B2EE-B94F-AABD-133E3BEDAE21}"/>
              </a:ext>
            </a:extLst>
          </p:cNvPr>
          <p:cNvSpPr/>
          <p:nvPr/>
        </p:nvSpPr>
        <p:spPr>
          <a:xfrm>
            <a:off x="396469" y="1293115"/>
            <a:ext cx="2562661" cy="1180799"/>
          </a:xfrm>
          <a:prstGeom prst="rect">
            <a:avLst/>
          </a:prstGeom>
        </p:spPr>
        <p:txBody>
          <a:bodyPr vert="horz" lIns="91440" tIns="45720" rIns="91440" bIns="45720" rtlCol="0">
            <a:normAutofit/>
          </a:bodyPr>
          <a:lstStyle/>
          <a:p>
            <a:pPr defTabSz="914400">
              <a:lnSpc>
                <a:spcPct val="140000"/>
              </a:lnSpc>
              <a:spcAft>
                <a:spcPts val="600"/>
              </a:spcAft>
              <a:buClr>
                <a:schemeClr val="bg2">
                  <a:lumMod val="75000"/>
                </a:schemeClr>
              </a:buClr>
            </a:pPr>
            <a:r>
              <a:rPr lang="en-US" sz="1200" b="1" dirty="0">
                <a:solidFill>
                  <a:schemeClr val="tx2"/>
                </a:solidFill>
              </a:rPr>
              <a:t>MAKE A PLAN</a:t>
            </a:r>
          </a:p>
          <a:p>
            <a:pPr defTabSz="914400">
              <a:lnSpc>
                <a:spcPct val="140000"/>
              </a:lnSpc>
              <a:spcAft>
                <a:spcPts val="600"/>
              </a:spcAft>
              <a:buClr>
                <a:schemeClr val="bg2">
                  <a:lumMod val="75000"/>
                </a:schemeClr>
              </a:buClr>
            </a:pPr>
            <a:r>
              <a:rPr lang="en-US" sz="1200" dirty="0">
                <a:solidFill>
                  <a:schemeClr val="tx2"/>
                </a:solidFill>
              </a:rPr>
              <a:t>Making a plan early on gives your FMP focus and direction, which is more likely to keep you on track.</a:t>
            </a:r>
          </a:p>
        </p:txBody>
      </p:sp>
      <p:cxnSp>
        <p:nvCxnSpPr>
          <p:cNvPr id="78" name="Straight Arrow Connector 77">
            <a:extLst>
              <a:ext uri="{FF2B5EF4-FFF2-40B4-BE49-F238E27FC236}">
                <a16:creationId xmlns:a16="http://schemas.microsoft.com/office/drawing/2014/main" id="{B0688D32-C506-B74D-9D88-7FE775F9D1DC}"/>
              </a:ext>
            </a:extLst>
          </p:cNvPr>
          <p:cNvCxnSpPr>
            <a:cxnSpLocks/>
          </p:cNvCxnSpPr>
          <p:nvPr/>
        </p:nvCxnSpPr>
        <p:spPr>
          <a:xfrm flipH="1" flipV="1">
            <a:off x="1677798" y="1364081"/>
            <a:ext cx="2044574" cy="723749"/>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
        <p:nvSpPr>
          <p:cNvPr id="83" name="Rectangle 82">
            <a:extLst>
              <a:ext uri="{FF2B5EF4-FFF2-40B4-BE49-F238E27FC236}">
                <a16:creationId xmlns:a16="http://schemas.microsoft.com/office/drawing/2014/main" id="{F2C467A2-4FD1-5A4C-8BF3-BAAA36ACC0FB}"/>
              </a:ext>
            </a:extLst>
          </p:cNvPr>
          <p:cNvSpPr/>
          <p:nvPr/>
        </p:nvSpPr>
        <p:spPr>
          <a:xfrm>
            <a:off x="1" y="2549716"/>
            <a:ext cx="2959130" cy="1180799"/>
          </a:xfrm>
          <a:prstGeom prst="rect">
            <a:avLst/>
          </a:prstGeom>
        </p:spPr>
        <p:txBody>
          <a:bodyPr vert="horz" lIns="91440" tIns="45720" rIns="91440" bIns="45720" rtlCol="0">
            <a:normAutofit fontScale="92500" lnSpcReduction="20000"/>
          </a:bodyPr>
          <a:lstStyle/>
          <a:p>
            <a:pPr defTabSz="914400">
              <a:lnSpc>
                <a:spcPct val="140000"/>
              </a:lnSpc>
              <a:spcAft>
                <a:spcPts val="600"/>
              </a:spcAft>
              <a:buClr>
                <a:schemeClr val="bg2">
                  <a:lumMod val="75000"/>
                </a:schemeClr>
              </a:buClr>
            </a:pPr>
            <a:r>
              <a:rPr lang="en-US" sz="1200" b="1" dirty="0">
                <a:solidFill>
                  <a:schemeClr val="tx2"/>
                </a:solidFill>
              </a:rPr>
              <a:t>DON’T KNOW? FIND OUT!</a:t>
            </a:r>
          </a:p>
          <a:p>
            <a:pPr defTabSz="914400">
              <a:lnSpc>
                <a:spcPct val="140000"/>
              </a:lnSpc>
              <a:spcAft>
                <a:spcPts val="600"/>
              </a:spcAft>
              <a:buClr>
                <a:schemeClr val="bg2">
                  <a:lumMod val="75000"/>
                </a:schemeClr>
              </a:buClr>
            </a:pPr>
            <a:r>
              <a:rPr lang="en-US" sz="1200" dirty="0">
                <a:solidFill>
                  <a:schemeClr val="tx2"/>
                </a:solidFill>
              </a:rPr>
              <a:t>You don’t have to know everything about everything to get those high grades – but make it your mission to find out, and then share the process in your blog.</a:t>
            </a:r>
          </a:p>
        </p:txBody>
      </p:sp>
      <p:cxnSp>
        <p:nvCxnSpPr>
          <p:cNvPr id="85" name="Straight Arrow Connector 84">
            <a:extLst>
              <a:ext uri="{FF2B5EF4-FFF2-40B4-BE49-F238E27FC236}">
                <a16:creationId xmlns:a16="http://schemas.microsoft.com/office/drawing/2014/main" id="{7FC4382D-4BAF-E14F-BEC7-33D0CAF5BEA6}"/>
              </a:ext>
            </a:extLst>
          </p:cNvPr>
          <p:cNvCxnSpPr>
            <a:cxnSpLocks/>
          </p:cNvCxnSpPr>
          <p:nvPr/>
        </p:nvCxnSpPr>
        <p:spPr>
          <a:xfrm flipH="1" flipV="1">
            <a:off x="1963421" y="2664661"/>
            <a:ext cx="1795387" cy="508845"/>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
        <p:nvSpPr>
          <p:cNvPr id="144" name="Rectangle 143">
            <a:extLst>
              <a:ext uri="{FF2B5EF4-FFF2-40B4-BE49-F238E27FC236}">
                <a16:creationId xmlns:a16="http://schemas.microsoft.com/office/drawing/2014/main" id="{A235DB73-E5F5-D94D-8666-57A0D2F76BCB}"/>
              </a:ext>
            </a:extLst>
          </p:cNvPr>
          <p:cNvSpPr/>
          <p:nvPr/>
        </p:nvSpPr>
        <p:spPr>
          <a:xfrm>
            <a:off x="9340915" y="4089741"/>
            <a:ext cx="2562661" cy="1180799"/>
          </a:xfrm>
          <a:prstGeom prst="rect">
            <a:avLst/>
          </a:prstGeom>
        </p:spPr>
        <p:txBody>
          <a:bodyPr vert="horz" lIns="91440" tIns="45720" rIns="91440" bIns="45720" rtlCol="0">
            <a:normAutofit fontScale="92500"/>
          </a:bodyPr>
          <a:lstStyle/>
          <a:p>
            <a:pPr defTabSz="914400">
              <a:lnSpc>
                <a:spcPct val="140000"/>
              </a:lnSpc>
              <a:spcAft>
                <a:spcPts val="600"/>
              </a:spcAft>
              <a:buClr>
                <a:schemeClr val="bg2">
                  <a:lumMod val="75000"/>
                </a:schemeClr>
              </a:buClr>
            </a:pPr>
            <a:r>
              <a:rPr lang="en-US" sz="1200" b="1" dirty="0">
                <a:solidFill>
                  <a:schemeClr val="tx2"/>
                </a:solidFill>
              </a:rPr>
              <a:t>DON’T IGNORE THE WEBSITE</a:t>
            </a:r>
          </a:p>
          <a:p>
            <a:pPr defTabSz="914400">
              <a:lnSpc>
                <a:spcPct val="140000"/>
              </a:lnSpc>
              <a:spcAft>
                <a:spcPts val="600"/>
              </a:spcAft>
              <a:buClr>
                <a:schemeClr val="bg2">
                  <a:lumMod val="75000"/>
                </a:schemeClr>
              </a:buClr>
            </a:pPr>
            <a:r>
              <a:rPr lang="en-US" sz="1200" dirty="0">
                <a:solidFill>
                  <a:schemeClr val="tx2"/>
                </a:solidFill>
              </a:rPr>
              <a:t>Yu get marked for how you present your work and your website is the main part of that. Make it look good.</a:t>
            </a:r>
          </a:p>
        </p:txBody>
      </p:sp>
      <p:cxnSp>
        <p:nvCxnSpPr>
          <p:cNvPr id="145" name="Straight Arrow Connector 144">
            <a:extLst>
              <a:ext uri="{FF2B5EF4-FFF2-40B4-BE49-F238E27FC236}">
                <a16:creationId xmlns:a16="http://schemas.microsoft.com/office/drawing/2014/main" id="{FAB080B5-E80D-4347-A7BE-716280320E0B}"/>
              </a:ext>
            </a:extLst>
          </p:cNvPr>
          <p:cNvCxnSpPr>
            <a:cxnSpLocks/>
          </p:cNvCxnSpPr>
          <p:nvPr/>
        </p:nvCxnSpPr>
        <p:spPr>
          <a:xfrm>
            <a:off x="7284399" y="4178187"/>
            <a:ext cx="2056516" cy="175616"/>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
        <p:nvSpPr>
          <p:cNvPr id="146" name="Rectangle 145">
            <a:extLst>
              <a:ext uri="{FF2B5EF4-FFF2-40B4-BE49-F238E27FC236}">
                <a16:creationId xmlns:a16="http://schemas.microsoft.com/office/drawing/2014/main" id="{F6914CEF-6A09-C740-A3B2-CC8EB32DCAB2}"/>
              </a:ext>
            </a:extLst>
          </p:cNvPr>
          <p:cNvSpPr/>
          <p:nvPr/>
        </p:nvSpPr>
        <p:spPr>
          <a:xfrm>
            <a:off x="7741187" y="5450737"/>
            <a:ext cx="4267037" cy="1180799"/>
          </a:xfrm>
          <a:prstGeom prst="rect">
            <a:avLst/>
          </a:prstGeom>
        </p:spPr>
        <p:txBody>
          <a:bodyPr vert="horz" lIns="91440" tIns="45720" rIns="91440" bIns="45720" rtlCol="0">
            <a:normAutofit/>
          </a:bodyPr>
          <a:lstStyle/>
          <a:p>
            <a:pPr defTabSz="914400">
              <a:lnSpc>
                <a:spcPct val="140000"/>
              </a:lnSpc>
              <a:spcAft>
                <a:spcPts val="600"/>
              </a:spcAft>
              <a:buClr>
                <a:schemeClr val="bg2">
                  <a:lumMod val="75000"/>
                </a:schemeClr>
              </a:buClr>
            </a:pPr>
            <a:r>
              <a:rPr lang="en-US" sz="1200" b="1" dirty="0">
                <a:solidFill>
                  <a:schemeClr val="tx2"/>
                </a:solidFill>
              </a:rPr>
              <a:t>PROBLEMS ARE OPPORTUNITIES</a:t>
            </a:r>
          </a:p>
          <a:p>
            <a:pPr defTabSz="914400">
              <a:lnSpc>
                <a:spcPct val="140000"/>
              </a:lnSpc>
              <a:spcAft>
                <a:spcPts val="600"/>
              </a:spcAft>
              <a:buClr>
                <a:schemeClr val="bg2">
                  <a:lumMod val="75000"/>
                </a:schemeClr>
              </a:buClr>
            </a:pPr>
            <a:r>
              <a:rPr lang="en-US" sz="1200" dirty="0">
                <a:solidFill>
                  <a:schemeClr val="tx2"/>
                </a:solidFill>
              </a:rPr>
              <a:t>Things will go wrong. Embrace them! It’s part of your journey and you’re marked for how you deal with them, so don’t see them as the end of the world.</a:t>
            </a:r>
          </a:p>
        </p:txBody>
      </p:sp>
      <p:cxnSp>
        <p:nvCxnSpPr>
          <p:cNvPr id="147" name="Straight Arrow Connector 146">
            <a:extLst>
              <a:ext uri="{FF2B5EF4-FFF2-40B4-BE49-F238E27FC236}">
                <a16:creationId xmlns:a16="http://schemas.microsoft.com/office/drawing/2014/main" id="{1D67CE83-96A0-8C44-991A-FE706EFDF291}"/>
              </a:ext>
            </a:extLst>
          </p:cNvPr>
          <p:cNvCxnSpPr>
            <a:cxnSpLocks/>
          </p:cNvCxnSpPr>
          <p:nvPr/>
        </p:nvCxnSpPr>
        <p:spPr>
          <a:xfrm>
            <a:off x="7207471" y="5445470"/>
            <a:ext cx="533716" cy="199754"/>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
        <p:nvSpPr>
          <p:cNvPr id="149" name="Rectangle 148">
            <a:extLst>
              <a:ext uri="{FF2B5EF4-FFF2-40B4-BE49-F238E27FC236}">
                <a16:creationId xmlns:a16="http://schemas.microsoft.com/office/drawing/2014/main" id="{36134470-B249-C442-B560-ECF24D76863E}"/>
              </a:ext>
            </a:extLst>
          </p:cNvPr>
          <p:cNvSpPr/>
          <p:nvPr/>
        </p:nvSpPr>
        <p:spPr>
          <a:xfrm>
            <a:off x="174825" y="4155774"/>
            <a:ext cx="2959130" cy="1604008"/>
          </a:xfrm>
          <a:prstGeom prst="rect">
            <a:avLst/>
          </a:prstGeom>
        </p:spPr>
        <p:txBody>
          <a:bodyPr vert="horz" lIns="91440" tIns="45720" rIns="91440" bIns="45720" rtlCol="0">
            <a:normAutofit fontScale="92500" lnSpcReduction="20000"/>
          </a:bodyPr>
          <a:lstStyle/>
          <a:p>
            <a:pPr defTabSz="914400">
              <a:lnSpc>
                <a:spcPct val="140000"/>
              </a:lnSpc>
              <a:spcAft>
                <a:spcPts val="600"/>
              </a:spcAft>
              <a:buClr>
                <a:schemeClr val="bg2">
                  <a:lumMod val="75000"/>
                </a:schemeClr>
              </a:buClr>
            </a:pPr>
            <a:r>
              <a:rPr lang="en-US" sz="1200" b="1" dirty="0">
                <a:solidFill>
                  <a:schemeClr val="tx2"/>
                </a:solidFill>
              </a:rPr>
              <a:t>DON’T SKIMP ON RESEARCH</a:t>
            </a:r>
          </a:p>
          <a:p>
            <a:pPr defTabSz="914400">
              <a:lnSpc>
                <a:spcPct val="140000"/>
              </a:lnSpc>
              <a:spcAft>
                <a:spcPts val="600"/>
              </a:spcAft>
              <a:buClr>
                <a:schemeClr val="bg2">
                  <a:lumMod val="75000"/>
                </a:schemeClr>
              </a:buClr>
            </a:pPr>
            <a:r>
              <a:rPr lang="en-US" sz="1200" dirty="0">
                <a:solidFill>
                  <a:schemeClr val="tx2"/>
                </a:solidFill>
              </a:rPr>
              <a:t>Remember you need Primary, Secondary, Qualitative and Quantitative research. Apart from boosting your Research grade, this will make you much more prepared for the project ahead: just remember, research shouldn’t be boring! </a:t>
            </a:r>
          </a:p>
        </p:txBody>
      </p:sp>
      <p:cxnSp>
        <p:nvCxnSpPr>
          <p:cNvPr id="151" name="Straight Arrow Connector 150">
            <a:extLst>
              <a:ext uri="{FF2B5EF4-FFF2-40B4-BE49-F238E27FC236}">
                <a16:creationId xmlns:a16="http://schemas.microsoft.com/office/drawing/2014/main" id="{F6B5F93F-F29F-554D-81F7-53882E2CF3BC}"/>
              </a:ext>
            </a:extLst>
          </p:cNvPr>
          <p:cNvCxnSpPr>
            <a:cxnSpLocks/>
          </p:cNvCxnSpPr>
          <p:nvPr/>
        </p:nvCxnSpPr>
        <p:spPr>
          <a:xfrm flipH="1" flipV="1">
            <a:off x="2286000" y="4353804"/>
            <a:ext cx="1472806" cy="177855"/>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
        <p:nvSpPr>
          <p:cNvPr id="152" name="Rectangle 151">
            <a:extLst>
              <a:ext uri="{FF2B5EF4-FFF2-40B4-BE49-F238E27FC236}">
                <a16:creationId xmlns:a16="http://schemas.microsoft.com/office/drawing/2014/main" id="{54CEC21F-EAD5-9943-BD72-402389B874C0}"/>
              </a:ext>
            </a:extLst>
          </p:cNvPr>
          <p:cNvSpPr/>
          <p:nvPr/>
        </p:nvSpPr>
        <p:spPr>
          <a:xfrm>
            <a:off x="7697993" y="7613"/>
            <a:ext cx="3967988" cy="1180799"/>
          </a:xfrm>
          <a:prstGeom prst="rect">
            <a:avLst/>
          </a:prstGeom>
        </p:spPr>
        <p:txBody>
          <a:bodyPr vert="horz" lIns="91440" tIns="45720" rIns="91440" bIns="45720" rtlCol="0">
            <a:normAutofit/>
          </a:bodyPr>
          <a:lstStyle/>
          <a:p>
            <a:pPr defTabSz="914400">
              <a:lnSpc>
                <a:spcPct val="140000"/>
              </a:lnSpc>
              <a:spcAft>
                <a:spcPts val="600"/>
              </a:spcAft>
              <a:buClr>
                <a:schemeClr val="bg2">
                  <a:lumMod val="75000"/>
                </a:schemeClr>
              </a:buClr>
            </a:pPr>
            <a:r>
              <a:rPr lang="en-US" sz="1200" b="1" dirty="0">
                <a:solidFill>
                  <a:schemeClr val="tx2"/>
                </a:solidFill>
              </a:rPr>
              <a:t>EVALUATE</a:t>
            </a:r>
          </a:p>
          <a:p>
            <a:pPr defTabSz="914400">
              <a:lnSpc>
                <a:spcPct val="140000"/>
              </a:lnSpc>
              <a:spcAft>
                <a:spcPts val="600"/>
              </a:spcAft>
              <a:buClr>
                <a:schemeClr val="bg2">
                  <a:lumMod val="75000"/>
                </a:schemeClr>
              </a:buClr>
            </a:pPr>
            <a:r>
              <a:rPr lang="en-US" sz="1200" dirty="0">
                <a:solidFill>
                  <a:schemeClr val="tx2"/>
                </a:solidFill>
              </a:rPr>
              <a:t>Seek out opinions on your work – how do you know if you’re doing a good job? What will you do if you </a:t>
            </a:r>
            <a:r>
              <a:rPr lang="en-US" sz="1200" dirty="0" err="1">
                <a:solidFill>
                  <a:schemeClr val="tx2"/>
                </a:solidFill>
              </a:rPr>
              <a:t>realise</a:t>
            </a:r>
            <a:r>
              <a:rPr lang="en-US" sz="1200" dirty="0">
                <a:solidFill>
                  <a:schemeClr val="tx2"/>
                </a:solidFill>
              </a:rPr>
              <a:t> you could do better?</a:t>
            </a:r>
          </a:p>
        </p:txBody>
      </p:sp>
      <p:cxnSp>
        <p:nvCxnSpPr>
          <p:cNvPr id="153" name="Straight Arrow Connector 152">
            <a:extLst>
              <a:ext uri="{FF2B5EF4-FFF2-40B4-BE49-F238E27FC236}">
                <a16:creationId xmlns:a16="http://schemas.microsoft.com/office/drawing/2014/main" id="{20B2F55E-F92D-BE4A-A9F8-CCD09D91300F}"/>
              </a:ext>
            </a:extLst>
          </p:cNvPr>
          <p:cNvCxnSpPr>
            <a:cxnSpLocks/>
          </p:cNvCxnSpPr>
          <p:nvPr/>
        </p:nvCxnSpPr>
        <p:spPr>
          <a:xfrm flipV="1">
            <a:off x="6992471" y="268941"/>
            <a:ext cx="705520" cy="1694033"/>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
        <p:nvSpPr>
          <p:cNvPr id="154" name="Rectangle 153">
            <a:extLst>
              <a:ext uri="{FF2B5EF4-FFF2-40B4-BE49-F238E27FC236}">
                <a16:creationId xmlns:a16="http://schemas.microsoft.com/office/drawing/2014/main" id="{2FDAD5FB-CE06-4E43-B450-1AC2B1CCFA7D}"/>
              </a:ext>
            </a:extLst>
          </p:cNvPr>
          <p:cNvSpPr/>
          <p:nvPr/>
        </p:nvSpPr>
        <p:spPr>
          <a:xfrm>
            <a:off x="2165050" y="5759532"/>
            <a:ext cx="3069890" cy="1180799"/>
          </a:xfrm>
          <a:prstGeom prst="rect">
            <a:avLst/>
          </a:prstGeom>
        </p:spPr>
        <p:txBody>
          <a:bodyPr vert="horz" lIns="91440" tIns="45720" rIns="91440" bIns="45720" rtlCol="0">
            <a:normAutofit fontScale="92500"/>
          </a:bodyPr>
          <a:lstStyle/>
          <a:p>
            <a:pPr defTabSz="914400">
              <a:lnSpc>
                <a:spcPct val="140000"/>
              </a:lnSpc>
              <a:spcAft>
                <a:spcPts val="600"/>
              </a:spcAft>
              <a:buClr>
                <a:schemeClr val="bg2">
                  <a:lumMod val="75000"/>
                </a:schemeClr>
              </a:buClr>
            </a:pPr>
            <a:r>
              <a:rPr lang="en-US" sz="1200" b="1" dirty="0">
                <a:solidFill>
                  <a:schemeClr val="tx2"/>
                </a:solidFill>
              </a:rPr>
              <a:t>MANAGE THE WORK LOAD</a:t>
            </a:r>
          </a:p>
          <a:p>
            <a:pPr defTabSz="914400">
              <a:lnSpc>
                <a:spcPct val="140000"/>
              </a:lnSpc>
              <a:spcAft>
                <a:spcPts val="600"/>
              </a:spcAft>
              <a:buClr>
                <a:schemeClr val="bg2">
                  <a:lumMod val="75000"/>
                </a:schemeClr>
              </a:buClr>
            </a:pPr>
            <a:r>
              <a:rPr lang="en-US" sz="1200" dirty="0">
                <a:solidFill>
                  <a:schemeClr val="tx2"/>
                </a:solidFill>
              </a:rPr>
              <a:t>It’s not a lot of work – it’s a regular amount of work over a long period of time. It’s only unmanageable if you ignore it.</a:t>
            </a:r>
          </a:p>
        </p:txBody>
      </p:sp>
      <p:cxnSp>
        <p:nvCxnSpPr>
          <p:cNvPr id="155" name="Straight Arrow Connector 154">
            <a:extLst>
              <a:ext uri="{FF2B5EF4-FFF2-40B4-BE49-F238E27FC236}">
                <a16:creationId xmlns:a16="http://schemas.microsoft.com/office/drawing/2014/main" id="{3B62E0A3-71C2-CB4F-81F3-2316542EA329}"/>
              </a:ext>
            </a:extLst>
          </p:cNvPr>
          <p:cNvCxnSpPr>
            <a:cxnSpLocks/>
          </p:cNvCxnSpPr>
          <p:nvPr/>
        </p:nvCxnSpPr>
        <p:spPr>
          <a:xfrm flipH="1">
            <a:off x="4240459" y="5884637"/>
            <a:ext cx="2228922" cy="0"/>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629495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500"/>
                                        <p:tgtEl>
                                          <p:spTgt spid="7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4"/>
                                        </p:tgtEl>
                                        <p:attrNameLst>
                                          <p:attrName>style.visibility</p:attrName>
                                        </p:attrNameLst>
                                      </p:cBhvr>
                                      <p:to>
                                        <p:strVal val="visible"/>
                                      </p:to>
                                    </p:set>
                                    <p:animEffect transition="in" filter="fade">
                                      <p:cBhvr>
                                        <p:cTn id="12" dur="500"/>
                                        <p:tgtEl>
                                          <p:spTgt spid="7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3"/>
                                        </p:tgtEl>
                                        <p:attrNameLst>
                                          <p:attrName>style.visibility</p:attrName>
                                        </p:attrNameLst>
                                      </p:cBhvr>
                                      <p:to>
                                        <p:strVal val="visible"/>
                                      </p:to>
                                    </p:set>
                                    <p:animEffect transition="in" filter="fade">
                                      <p:cBhvr>
                                        <p:cTn id="15" dur="500"/>
                                        <p:tgtEl>
                                          <p:spTgt spid="7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45"/>
                                        </p:tgtEl>
                                        <p:attrNameLst>
                                          <p:attrName>style.visibility</p:attrName>
                                        </p:attrNameLst>
                                      </p:cBhvr>
                                      <p:to>
                                        <p:strVal val="visible"/>
                                      </p:to>
                                    </p:set>
                                    <p:animEffect transition="in" filter="fade">
                                      <p:cBhvr>
                                        <p:cTn id="20" dur="500"/>
                                        <p:tgtEl>
                                          <p:spTgt spid="14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44"/>
                                        </p:tgtEl>
                                        <p:attrNameLst>
                                          <p:attrName>style.visibility</p:attrName>
                                        </p:attrNameLst>
                                      </p:cBhvr>
                                      <p:to>
                                        <p:strVal val="visible"/>
                                      </p:to>
                                    </p:set>
                                    <p:animEffect transition="in" filter="fade">
                                      <p:cBhvr>
                                        <p:cTn id="23" dur="500"/>
                                        <p:tgtEl>
                                          <p:spTgt spid="14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51"/>
                                        </p:tgtEl>
                                        <p:attrNameLst>
                                          <p:attrName>style.visibility</p:attrName>
                                        </p:attrNameLst>
                                      </p:cBhvr>
                                      <p:to>
                                        <p:strVal val="visible"/>
                                      </p:to>
                                    </p:set>
                                    <p:animEffect transition="in" filter="fade">
                                      <p:cBhvr>
                                        <p:cTn id="28" dur="500"/>
                                        <p:tgtEl>
                                          <p:spTgt spid="15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49"/>
                                        </p:tgtEl>
                                        <p:attrNameLst>
                                          <p:attrName>style.visibility</p:attrName>
                                        </p:attrNameLst>
                                      </p:cBhvr>
                                      <p:to>
                                        <p:strVal val="visible"/>
                                      </p:to>
                                    </p:set>
                                    <p:animEffect transition="in" filter="fade">
                                      <p:cBhvr>
                                        <p:cTn id="31" dur="500"/>
                                        <p:tgtEl>
                                          <p:spTgt spid="14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52"/>
                                        </p:tgtEl>
                                        <p:attrNameLst>
                                          <p:attrName>style.visibility</p:attrName>
                                        </p:attrNameLst>
                                      </p:cBhvr>
                                      <p:to>
                                        <p:strVal val="visible"/>
                                      </p:to>
                                    </p:set>
                                    <p:animEffect transition="in" filter="fade">
                                      <p:cBhvr>
                                        <p:cTn id="36" dur="500"/>
                                        <p:tgtEl>
                                          <p:spTgt spid="152"/>
                                        </p:tgtEl>
                                      </p:cBhvr>
                                    </p:animEffect>
                                  </p:childTnLst>
                                </p:cTn>
                              </p:par>
                              <p:par>
                                <p:cTn id="37" presetID="10" presetClass="entr" presetSubtype="0" fill="hold" nodeType="withEffect">
                                  <p:stCondLst>
                                    <p:cond delay="0"/>
                                  </p:stCondLst>
                                  <p:childTnLst>
                                    <p:set>
                                      <p:cBhvr>
                                        <p:cTn id="38" dur="1" fill="hold">
                                          <p:stCondLst>
                                            <p:cond delay="0"/>
                                          </p:stCondLst>
                                        </p:cTn>
                                        <p:tgtEl>
                                          <p:spTgt spid="153"/>
                                        </p:tgtEl>
                                        <p:attrNameLst>
                                          <p:attrName>style.visibility</p:attrName>
                                        </p:attrNameLst>
                                      </p:cBhvr>
                                      <p:to>
                                        <p:strVal val="visible"/>
                                      </p:to>
                                    </p:set>
                                    <p:animEffect transition="in" filter="fade">
                                      <p:cBhvr>
                                        <p:cTn id="39" dur="500"/>
                                        <p:tgtEl>
                                          <p:spTgt spid="153"/>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71"/>
                                        </p:tgtEl>
                                        <p:attrNameLst>
                                          <p:attrName>style.visibility</p:attrName>
                                        </p:attrNameLst>
                                      </p:cBhvr>
                                      <p:to>
                                        <p:strVal val="visible"/>
                                      </p:to>
                                    </p:set>
                                    <p:animEffect transition="in" filter="fade">
                                      <p:cBhvr>
                                        <p:cTn id="44" dur="500"/>
                                        <p:tgtEl>
                                          <p:spTgt spid="71"/>
                                        </p:tgtEl>
                                      </p:cBhvr>
                                    </p:animEffect>
                                  </p:childTnLst>
                                </p:cTn>
                              </p:par>
                              <p:par>
                                <p:cTn id="45" presetID="10" presetClass="entr" presetSubtype="0" fill="hold" nodeType="withEffect">
                                  <p:stCondLst>
                                    <p:cond delay="0"/>
                                  </p:stCondLst>
                                  <p:childTnLst>
                                    <p:set>
                                      <p:cBhvr>
                                        <p:cTn id="46" dur="1" fill="hold">
                                          <p:stCondLst>
                                            <p:cond delay="0"/>
                                          </p:stCondLst>
                                        </p:cTn>
                                        <p:tgtEl>
                                          <p:spTgt spid="72"/>
                                        </p:tgtEl>
                                        <p:attrNameLst>
                                          <p:attrName>style.visibility</p:attrName>
                                        </p:attrNameLst>
                                      </p:cBhvr>
                                      <p:to>
                                        <p:strVal val="visible"/>
                                      </p:to>
                                    </p:set>
                                    <p:animEffect transition="in" filter="fade">
                                      <p:cBhvr>
                                        <p:cTn id="47" dur="500"/>
                                        <p:tgtEl>
                                          <p:spTgt spid="72"/>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46"/>
                                        </p:tgtEl>
                                        <p:attrNameLst>
                                          <p:attrName>style.visibility</p:attrName>
                                        </p:attrNameLst>
                                      </p:cBhvr>
                                      <p:to>
                                        <p:strVal val="visible"/>
                                      </p:to>
                                    </p:set>
                                    <p:animEffect transition="in" filter="fade">
                                      <p:cBhvr>
                                        <p:cTn id="52" dur="500"/>
                                        <p:tgtEl>
                                          <p:spTgt spid="146"/>
                                        </p:tgtEl>
                                      </p:cBhvr>
                                    </p:animEffect>
                                  </p:childTnLst>
                                </p:cTn>
                              </p:par>
                              <p:par>
                                <p:cTn id="53" presetID="10" presetClass="entr" presetSubtype="0" fill="hold" nodeType="withEffect">
                                  <p:stCondLst>
                                    <p:cond delay="0"/>
                                  </p:stCondLst>
                                  <p:childTnLst>
                                    <p:set>
                                      <p:cBhvr>
                                        <p:cTn id="54" dur="1" fill="hold">
                                          <p:stCondLst>
                                            <p:cond delay="0"/>
                                          </p:stCondLst>
                                        </p:cTn>
                                        <p:tgtEl>
                                          <p:spTgt spid="147"/>
                                        </p:tgtEl>
                                        <p:attrNameLst>
                                          <p:attrName>style.visibility</p:attrName>
                                        </p:attrNameLst>
                                      </p:cBhvr>
                                      <p:to>
                                        <p:strVal val="visible"/>
                                      </p:to>
                                    </p:set>
                                    <p:animEffect transition="in" filter="fade">
                                      <p:cBhvr>
                                        <p:cTn id="55" dur="500"/>
                                        <p:tgtEl>
                                          <p:spTgt spid="147"/>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83"/>
                                        </p:tgtEl>
                                        <p:attrNameLst>
                                          <p:attrName>style.visibility</p:attrName>
                                        </p:attrNameLst>
                                      </p:cBhvr>
                                      <p:to>
                                        <p:strVal val="visible"/>
                                      </p:to>
                                    </p:set>
                                    <p:animEffect transition="in" filter="fade">
                                      <p:cBhvr>
                                        <p:cTn id="60" dur="500"/>
                                        <p:tgtEl>
                                          <p:spTgt spid="83"/>
                                        </p:tgtEl>
                                      </p:cBhvr>
                                    </p:animEffect>
                                  </p:childTnLst>
                                </p:cTn>
                              </p:par>
                              <p:par>
                                <p:cTn id="61" presetID="10" presetClass="entr" presetSubtype="0" fill="hold" nodeType="withEffect">
                                  <p:stCondLst>
                                    <p:cond delay="0"/>
                                  </p:stCondLst>
                                  <p:childTnLst>
                                    <p:set>
                                      <p:cBhvr>
                                        <p:cTn id="62" dur="1" fill="hold">
                                          <p:stCondLst>
                                            <p:cond delay="0"/>
                                          </p:stCondLst>
                                        </p:cTn>
                                        <p:tgtEl>
                                          <p:spTgt spid="85"/>
                                        </p:tgtEl>
                                        <p:attrNameLst>
                                          <p:attrName>style.visibility</p:attrName>
                                        </p:attrNameLst>
                                      </p:cBhvr>
                                      <p:to>
                                        <p:strVal val="visible"/>
                                      </p:to>
                                    </p:set>
                                    <p:animEffect transition="in" filter="fade">
                                      <p:cBhvr>
                                        <p:cTn id="63" dur="500"/>
                                        <p:tgtEl>
                                          <p:spTgt spid="85"/>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4"/>
                                        </p:tgtEl>
                                        <p:attrNameLst>
                                          <p:attrName>style.visibility</p:attrName>
                                        </p:attrNameLst>
                                      </p:cBhvr>
                                      <p:to>
                                        <p:strVal val="visible"/>
                                      </p:to>
                                    </p:set>
                                    <p:animEffect transition="in" filter="fade">
                                      <p:cBhvr>
                                        <p:cTn id="68" dur="500"/>
                                        <p:tgtEl>
                                          <p:spTgt spid="4"/>
                                        </p:tgtEl>
                                      </p:cBhvr>
                                    </p:animEffect>
                                  </p:childTnLst>
                                </p:cTn>
                              </p:par>
                              <p:par>
                                <p:cTn id="69" presetID="10" presetClass="entr" presetSubtype="0" fill="hold" nodeType="withEffect">
                                  <p:stCondLst>
                                    <p:cond delay="0"/>
                                  </p:stCondLst>
                                  <p:childTnLst>
                                    <p:set>
                                      <p:cBhvr>
                                        <p:cTn id="70" dur="1" fill="hold">
                                          <p:stCondLst>
                                            <p:cond delay="0"/>
                                          </p:stCondLst>
                                        </p:cTn>
                                        <p:tgtEl>
                                          <p:spTgt spid="6"/>
                                        </p:tgtEl>
                                        <p:attrNameLst>
                                          <p:attrName>style.visibility</p:attrName>
                                        </p:attrNameLst>
                                      </p:cBhvr>
                                      <p:to>
                                        <p:strVal val="visible"/>
                                      </p:to>
                                    </p:set>
                                    <p:animEffect transition="in" filter="fade">
                                      <p:cBhvr>
                                        <p:cTn id="71" dur="500"/>
                                        <p:tgtEl>
                                          <p:spTgt spid="6"/>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155"/>
                                        </p:tgtEl>
                                        <p:attrNameLst>
                                          <p:attrName>style.visibility</p:attrName>
                                        </p:attrNameLst>
                                      </p:cBhvr>
                                      <p:to>
                                        <p:strVal val="visible"/>
                                      </p:to>
                                    </p:set>
                                    <p:animEffect transition="in" filter="fade">
                                      <p:cBhvr>
                                        <p:cTn id="76" dur="500"/>
                                        <p:tgtEl>
                                          <p:spTgt spid="155"/>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154"/>
                                        </p:tgtEl>
                                        <p:attrNameLst>
                                          <p:attrName>style.visibility</p:attrName>
                                        </p:attrNameLst>
                                      </p:cBhvr>
                                      <p:to>
                                        <p:strVal val="visible"/>
                                      </p:to>
                                    </p:set>
                                    <p:animEffect transition="in" filter="fade">
                                      <p:cBhvr>
                                        <p:cTn id="79" dur="500"/>
                                        <p:tgtEl>
                                          <p:spTgt spid="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1" grpId="0"/>
      <p:bldP spid="73" grpId="0"/>
      <p:bldP spid="76" grpId="0"/>
      <p:bldP spid="83" grpId="0"/>
      <p:bldP spid="144" grpId="0"/>
      <p:bldP spid="146" grpId="0"/>
      <p:bldP spid="149" grpId="0"/>
      <p:bldP spid="152" grpId="0"/>
      <p:bldP spid="15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FF4A234-29BA-4B70-BFC0-64FBB64F2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8B0143D-4E8B-6446-A39C-E4CFE3A2AE64}"/>
              </a:ext>
            </a:extLst>
          </p:cNvPr>
          <p:cNvSpPr>
            <a:spLocks noGrp="1"/>
          </p:cNvSpPr>
          <p:nvPr>
            <p:ph type="title"/>
          </p:nvPr>
        </p:nvSpPr>
        <p:spPr>
          <a:xfrm>
            <a:off x="1422399" y="701749"/>
            <a:ext cx="9343065" cy="999460"/>
          </a:xfrm>
        </p:spPr>
        <p:txBody>
          <a:bodyPr>
            <a:normAutofit/>
          </a:bodyPr>
          <a:lstStyle/>
          <a:p>
            <a:pPr algn="ctr"/>
            <a:r>
              <a:rPr lang="en-US" dirty="0"/>
              <a:t>Example SOI</a:t>
            </a:r>
          </a:p>
        </p:txBody>
      </p:sp>
      <p:sp>
        <p:nvSpPr>
          <p:cNvPr id="11" name="Rectangle 10">
            <a:extLst>
              <a:ext uri="{FF2B5EF4-FFF2-40B4-BE49-F238E27FC236}">
                <a16:creationId xmlns:a16="http://schemas.microsoft.com/office/drawing/2014/main" id="{CDA16EB2-8F47-4759-A206-DA4D0FF38E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66901"/>
            <a:ext cx="12192000" cy="4991100"/>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20EFFE3E-2CFB-4540-8798-C78E3CDF8542}"/>
              </a:ext>
            </a:extLst>
          </p:cNvPr>
          <p:cNvSpPr>
            <a:spLocks noGrp="1"/>
          </p:cNvSpPr>
          <p:nvPr>
            <p:ph idx="1"/>
          </p:nvPr>
        </p:nvSpPr>
        <p:spPr/>
        <p:txBody>
          <a:bodyPr/>
          <a:lstStyle/>
          <a:p>
            <a:r>
              <a:rPr lang="en-US" dirty="0"/>
              <a:t>Look through the Example Statement of Intent on Teams and make notes on why it is effective.</a:t>
            </a:r>
          </a:p>
          <a:p>
            <a:r>
              <a:rPr lang="en-US" dirty="0"/>
              <a:t>Using the knowledge gained from your initial ‘Job Role’ research, complete </a:t>
            </a:r>
            <a:r>
              <a:rPr lang="en-US" b="1" dirty="0"/>
              <a:t>Section 2 and 3 </a:t>
            </a:r>
            <a:r>
              <a:rPr lang="en-US" dirty="0"/>
              <a:t>of your own </a:t>
            </a:r>
            <a:r>
              <a:rPr lang="en-US" b="1" dirty="0"/>
              <a:t>Statement of Intent</a:t>
            </a:r>
            <a:r>
              <a:rPr lang="en-US" dirty="0"/>
              <a:t>.</a:t>
            </a:r>
          </a:p>
        </p:txBody>
      </p:sp>
    </p:spTree>
    <p:extLst>
      <p:ext uri="{BB962C8B-B14F-4D97-AF65-F5344CB8AC3E}">
        <p14:creationId xmlns:p14="http://schemas.microsoft.com/office/powerpoint/2010/main" val="2480725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11AC88F6-55CB-496B-8AD8-9ABD2E6E3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6F53D3C3-F24F-4317-98B6-A05ECD3044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77" y="1713"/>
            <a:ext cx="5289354" cy="686618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Working space background">
            <a:extLst>
              <a:ext uri="{FF2B5EF4-FFF2-40B4-BE49-F238E27FC236}">
                <a16:creationId xmlns:a16="http://schemas.microsoft.com/office/drawing/2014/main" id="{F25FA355-A817-4AB1-9E49-DB8CB0111E71}"/>
              </a:ext>
            </a:extLst>
          </p:cNvPr>
          <p:cNvPicPr>
            <a:picLocks noChangeAspect="1"/>
          </p:cNvPicPr>
          <p:nvPr/>
        </p:nvPicPr>
        <p:blipFill rotWithShape="1">
          <a:blip r:embed="rId2">
            <a:alphaModFix amt="60000"/>
          </a:blip>
          <a:srcRect l="48594" r="-1" b="-1"/>
          <a:stretch/>
        </p:blipFill>
        <p:spPr>
          <a:xfrm>
            <a:off x="-1" y="1"/>
            <a:ext cx="5295331" cy="6875834"/>
          </a:xfrm>
          <a:prstGeom prst="rect">
            <a:avLst/>
          </a:prstGeom>
        </p:spPr>
      </p:pic>
      <p:sp>
        <p:nvSpPr>
          <p:cNvPr id="2" name="Title 1">
            <a:extLst>
              <a:ext uri="{FF2B5EF4-FFF2-40B4-BE49-F238E27FC236}">
                <a16:creationId xmlns:a16="http://schemas.microsoft.com/office/drawing/2014/main" id="{F5702078-113D-B14D-B02A-955B25252F84}"/>
              </a:ext>
            </a:extLst>
          </p:cNvPr>
          <p:cNvSpPr>
            <a:spLocks noGrp="1"/>
          </p:cNvSpPr>
          <p:nvPr>
            <p:ph type="title"/>
          </p:nvPr>
        </p:nvSpPr>
        <p:spPr>
          <a:xfrm>
            <a:off x="591674" y="1395699"/>
            <a:ext cx="4223965" cy="4111831"/>
          </a:xfrm>
        </p:spPr>
        <p:txBody>
          <a:bodyPr vert="horz" lIns="91440" tIns="45720" rIns="91440" bIns="45720" rtlCol="0" anchor="ctr">
            <a:normAutofit/>
          </a:bodyPr>
          <a:lstStyle/>
          <a:p>
            <a:pPr algn="ctr"/>
            <a:r>
              <a:rPr lang="en-US" kern="1200" dirty="0">
                <a:solidFill>
                  <a:srgbClr val="FFFFFF"/>
                </a:solidFill>
                <a:latin typeface="+mj-lt"/>
                <a:ea typeface="+mj-ea"/>
                <a:cs typeface="+mj-cs"/>
              </a:rPr>
              <a:t>The Script</a:t>
            </a:r>
          </a:p>
        </p:txBody>
      </p:sp>
      <p:sp>
        <p:nvSpPr>
          <p:cNvPr id="4" name="Rectangle 3">
            <a:extLst>
              <a:ext uri="{FF2B5EF4-FFF2-40B4-BE49-F238E27FC236}">
                <a16:creationId xmlns:a16="http://schemas.microsoft.com/office/drawing/2014/main" id="{619C8B53-6558-2B48-9A2A-0812A1E90EF3}"/>
              </a:ext>
            </a:extLst>
          </p:cNvPr>
          <p:cNvSpPr/>
          <p:nvPr/>
        </p:nvSpPr>
        <p:spPr>
          <a:xfrm>
            <a:off x="6096000" y="876300"/>
            <a:ext cx="5219700" cy="5105400"/>
          </a:xfrm>
          <a:prstGeom prst="rect">
            <a:avLst/>
          </a:prstGeom>
        </p:spPr>
        <p:txBody>
          <a:bodyPr vert="horz" lIns="91440" tIns="45720" rIns="91440" bIns="45720" rtlCol="0">
            <a:normAutofit/>
          </a:bodyPr>
          <a:lstStyle/>
          <a:p>
            <a:pPr marL="285750" indent="-285750" defTabSz="914400">
              <a:lnSpc>
                <a:spcPct val="150000"/>
              </a:lnSpc>
              <a:spcAft>
                <a:spcPts val="600"/>
              </a:spcAft>
              <a:buClr>
                <a:schemeClr val="bg2">
                  <a:lumMod val="75000"/>
                </a:schemeClr>
              </a:buClr>
              <a:buFontTx/>
              <a:buChar char="-"/>
            </a:pPr>
            <a:r>
              <a:rPr lang="en-US" dirty="0">
                <a:solidFill>
                  <a:schemeClr val="tx2"/>
                </a:solidFill>
              </a:rPr>
              <a:t>Read the script for the short film we will be making. It is available via Teams.</a:t>
            </a:r>
          </a:p>
          <a:p>
            <a:pPr marL="285750" indent="-285750" defTabSz="914400">
              <a:lnSpc>
                <a:spcPct val="150000"/>
              </a:lnSpc>
              <a:spcAft>
                <a:spcPts val="600"/>
              </a:spcAft>
              <a:buClr>
                <a:schemeClr val="bg2">
                  <a:lumMod val="75000"/>
                </a:schemeClr>
              </a:buClr>
              <a:buFontTx/>
              <a:buChar char="-"/>
            </a:pPr>
            <a:r>
              <a:rPr lang="en-US" dirty="0">
                <a:solidFill>
                  <a:schemeClr val="tx2"/>
                </a:solidFill>
              </a:rPr>
              <a:t>This is the first version, so may change, but this will act as our guideline for planning everything else in the film.</a:t>
            </a:r>
          </a:p>
          <a:p>
            <a:pPr marL="285750" indent="-285750" defTabSz="914400">
              <a:lnSpc>
                <a:spcPct val="150000"/>
              </a:lnSpc>
              <a:spcAft>
                <a:spcPts val="600"/>
              </a:spcAft>
              <a:buClr>
                <a:schemeClr val="bg2">
                  <a:lumMod val="75000"/>
                </a:schemeClr>
              </a:buClr>
              <a:buFontTx/>
              <a:buChar char="-"/>
            </a:pPr>
            <a:r>
              <a:rPr lang="en-US" dirty="0">
                <a:solidFill>
                  <a:schemeClr val="tx2"/>
                </a:solidFill>
              </a:rPr>
              <a:t>You can use this script to plan and think about what your role will be in helping bring this film to life.</a:t>
            </a:r>
          </a:p>
        </p:txBody>
      </p:sp>
    </p:spTree>
    <p:extLst>
      <p:ext uri="{BB962C8B-B14F-4D97-AF65-F5344CB8AC3E}">
        <p14:creationId xmlns:p14="http://schemas.microsoft.com/office/powerpoint/2010/main" val="935479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2"/>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11AC88F6-55CB-496B-8AD8-9ABD2E6E3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6F53D3C3-F24F-4317-98B6-A05ECD3044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77" y="1713"/>
            <a:ext cx="5289354" cy="686618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Working space background">
            <a:extLst>
              <a:ext uri="{FF2B5EF4-FFF2-40B4-BE49-F238E27FC236}">
                <a16:creationId xmlns:a16="http://schemas.microsoft.com/office/drawing/2014/main" id="{F25FA355-A817-4AB1-9E49-DB8CB0111E71}"/>
              </a:ext>
            </a:extLst>
          </p:cNvPr>
          <p:cNvPicPr>
            <a:picLocks noChangeAspect="1"/>
          </p:cNvPicPr>
          <p:nvPr/>
        </p:nvPicPr>
        <p:blipFill rotWithShape="1">
          <a:blip r:embed="rId2">
            <a:alphaModFix amt="60000"/>
          </a:blip>
          <a:srcRect l="48594" r="-1" b="-1"/>
          <a:stretch/>
        </p:blipFill>
        <p:spPr>
          <a:xfrm>
            <a:off x="-1" y="1"/>
            <a:ext cx="5295331" cy="6875834"/>
          </a:xfrm>
          <a:prstGeom prst="rect">
            <a:avLst/>
          </a:prstGeom>
        </p:spPr>
      </p:pic>
      <p:sp>
        <p:nvSpPr>
          <p:cNvPr id="2" name="Title 1">
            <a:extLst>
              <a:ext uri="{FF2B5EF4-FFF2-40B4-BE49-F238E27FC236}">
                <a16:creationId xmlns:a16="http://schemas.microsoft.com/office/drawing/2014/main" id="{F5702078-113D-B14D-B02A-955B25252F84}"/>
              </a:ext>
            </a:extLst>
          </p:cNvPr>
          <p:cNvSpPr>
            <a:spLocks noGrp="1"/>
          </p:cNvSpPr>
          <p:nvPr>
            <p:ph type="title"/>
          </p:nvPr>
        </p:nvSpPr>
        <p:spPr>
          <a:xfrm>
            <a:off x="591674" y="1395699"/>
            <a:ext cx="4223965" cy="4111831"/>
          </a:xfrm>
        </p:spPr>
        <p:txBody>
          <a:bodyPr vert="horz" lIns="91440" tIns="45720" rIns="91440" bIns="45720" rtlCol="0" anchor="ctr">
            <a:normAutofit/>
          </a:bodyPr>
          <a:lstStyle/>
          <a:p>
            <a:pPr algn="ctr"/>
            <a:r>
              <a:rPr lang="en-US" kern="1200" dirty="0">
                <a:solidFill>
                  <a:srgbClr val="FFFFFF"/>
                </a:solidFill>
                <a:latin typeface="+mj-lt"/>
                <a:ea typeface="+mj-ea"/>
                <a:cs typeface="+mj-cs"/>
              </a:rPr>
              <a:t>What should I be researching?</a:t>
            </a:r>
          </a:p>
        </p:txBody>
      </p:sp>
      <p:sp>
        <p:nvSpPr>
          <p:cNvPr id="4" name="Rectangle 3">
            <a:extLst>
              <a:ext uri="{FF2B5EF4-FFF2-40B4-BE49-F238E27FC236}">
                <a16:creationId xmlns:a16="http://schemas.microsoft.com/office/drawing/2014/main" id="{619C8B53-6558-2B48-9A2A-0812A1E90EF3}"/>
              </a:ext>
            </a:extLst>
          </p:cNvPr>
          <p:cNvSpPr/>
          <p:nvPr/>
        </p:nvSpPr>
        <p:spPr>
          <a:xfrm>
            <a:off x="6096000" y="876300"/>
            <a:ext cx="5219700" cy="5105400"/>
          </a:xfrm>
          <a:prstGeom prst="rect">
            <a:avLst/>
          </a:prstGeom>
        </p:spPr>
        <p:txBody>
          <a:bodyPr vert="horz" lIns="91440" tIns="45720" rIns="91440" bIns="45720" rtlCol="0">
            <a:normAutofit/>
          </a:bodyPr>
          <a:lstStyle/>
          <a:p>
            <a:pPr marL="285750" indent="-285750" defTabSz="914400">
              <a:lnSpc>
                <a:spcPct val="150000"/>
              </a:lnSpc>
              <a:spcAft>
                <a:spcPts val="600"/>
              </a:spcAft>
              <a:buClr>
                <a:schemeClr val="bg2">
                  <a:lumMod val="75000"/>
                </a:schemeClr>
              </a:buClr>
              <a:buFontTx/>
              <a:buChar char="-"/>
            </a:pPr>
            <a:r>
              <a:rPr lang="en-US" dirty="0">
                <a:solidFill>
                  <a:schemeClr val="tx2"/>
                </a:solidFill>
              </a:rPr>
              <a:t>MARKETING / BTS</a:t>
            </a:r>
          </a:p>
          <a:p>
            <a:pPr marL="742950" lvl="1" indent="-285750" defTabSz="914400">
              <a:lnSpc>
                <a:spcPct val="150000"/>
              </a:lnSpc>
              <a:spcAft>
                <a:spcPts val="600"/>
              </a:spcAft>
              <a:buClr>
                <a:schemeClr val="bg2">
                  <a:lumMod val="75000"/>
                </a:schemeClr>
              </a:buClr>
              <a:buFontTx/>
              <a:buChar char="-"/>
            </a:pPr>
            <a:r>
              <a:rPr lang="en-US" dirty="0">
                <a:solidFill>
                  <a:schemeClr val="tx2"/>
                </a:solidFill>
              </a:rPr>
              <a:t>Inspirational people</a:t>
            </a:r>
          </a:p>
          <a:p>
            <a:pPr marL="742950" lvl="1" indent="-285750" defTabSz="914400">
              <a:lnSpc>
                <a:spcPct val="150000"/>
              </a:lnSpc>
              <a:spcAft>
                <a:spcPts val="600"/>
              </a:spcAft>
              <a:buClr>
                <a:schemeClr val="bg2">
                  <a:lumMod val="75000"/>
                </a:schemeClr>
              </a:buClr>
              <a:buFontTx/>
              <a:buChar char="-"/>
            </a:pPr>
            <a:r>
              <a:rPr lang="en-US" dirty="0">
                <a:solidFill>
                  <a:schemeClr val="tx2"/>
                </a:solidFill>
              </a:rPr>
              <a:t>Styles and techniques</a:t>
            </a:r>
          </a:p>
          <a:p>
            <a:pPr marL="742950" lvl="1" indent="-285750" defTabSz="914400">
              <a:lnSpc>
                <a:spcPct val="150000"/>
              </a:lnSpc>
              <a:spcAft>
                <a:spcPts val="600"/>
              </a:spcAft>
              <a:buClr>
                <a:schemeClr val="bg2">
                  <a:lumMod val="75000"/>
                </a:schemeClr>
              </a:buClr>
              <a:buFontTx/>
              <a:buChar char="-"/>
            </a:pPr>
            <a:r>
              <a:rPr lang="en-US" dirty="0">
                <a:solidFill>
                  <a:schemeClr val="tx2"/>
                </a:solidFill>
              </a:rPr>
              <a:t>Equipment needed</a:t>
            </a:r>
          </a:p>
          <a:p>
            <a:pPr marL="742950" lvl="1" indent="-285750" defTabSz="914400">
              <a:lnSpc>
                <a:spcPct val="150000"/>
              </a:lnSpc>
              <a:spcAft>
                <a:spcPts val="600"/>
              </a:spcAft>
              <a:buClr>
                <a:schemeClr val="bg2">
                  <a:lumMod val="75000"/>
                </a:schemeClr>
              </a:buClr>
              <a:buFontTx/>
              <a:buChar char="-"/>
            </a:pPr>
            <a:r>
              <a:rPr lang="en-US" dirty="0">
                <a:solidFill>
                  <a:schemeClr val="tx2"/>
                </a:solidFill>
              </a:rPr>
              <a:t>Skills needed – </a:t>
            </a:r>
            <a:r>
              <a:rPr lang="en-US" dirty="0" err="1">
                <a:solidFill>
                  <a:schemeClr val="tx2"/>
                </a:solidFill>
              </a:rPr>
              <a:t>eg.</a:t>
            </a:r>
            <a:r>
              <a:rPr lang="en-US" dirty="0">
                <a:solidFill>
                  <a:schemeClr val="tx2"/>
                </a:solidFill>
              </a:rPr>
              <a:t> Lightroom?</a:t>
            </a:r>
          </a:p>
          <a:p>
            <a:pPr marL="742950" lvl="1" indent="-285750" defTabSz="914400">
              <a:lnSpc>
                <a:spcPct val="150000"/>
              </a:lnSpc>
              <a:spcAft>
                <a:spcPts val="600"/>
              </a:spcAft>
              <a:buClr>
                <a:schemeClr val="bg2">
                  <a:lumMod val="75000"/>
                </a:schemeClr>
              </a:buClr>
              <a:buFontTx/>
              <a:buChar char="-"/>
            </a:pPr>
            <a:r>
              <a:rPr lang="en-US" dirty="0">
                <a:solidFill>
                  <a:schemeClr val="tx2"/>
                </a:solidFill>
              </a:rPr>
              <a:t>Schedule</a:t>
            </a:r>
          </a:p>
          <a:p>
            <a:pPr marL="742950" lvl="1" indent="-285750" defTabSz="914400">
              <a:lnSpc>
                <a:spcPct val="150000"/>
              </a:lnSpc>
              <a:spcAft>
                <a:spcPts val="600"/>
              </a:spcAft>
              <a:buClr>
                <a:schemeClr val="bg2">
                  <a:lumMod val="75000"/>
                </a:schemeClr>
              </a:buClr>
              <a:buFontTx/>
              <a:buChar char="-"/>
            </a:pPr>
            <a:r>
              <a:rPr lang="en-US" dirty="0">
                <a:solidFill>
                  <a:schemeClr val="tx2"/>
                </a:solidFill>
              </a:rPr>
              <a:t>Paperwork?</a:t>
            </a:r>
          </a:p>
        </p:txBody>
      </p:sp>
    </p:spTree>
    <p:extLst>
      <p:ext uri="{BB962C8B-B14F-4D97-AF65-F5344CB8AC3E}">
        <p14:creationId xmlns:p14="http://schemas.microsoft.com/office/powerpoint/2010/main" val="70452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fade">
                                      <p:cBhvr>
                                        <p:cTn id="37"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2"/>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DA27A5CA-8322-4584-B42A-F269165282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FC989A5E-D171-4BB1-ACFF-6D1503FE5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58E37D5E-2F40-4CD5-A0F2-04001FB75C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6799" y="871105"/>
            <a:ext cx="7120054" cy="5117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A551FE-1229-524C-897C-4EF356CE725F}"/>
              </a:ext>
            </a:extLst>
          </p:cNvPr>
          <p:cNvSpPr>
            <a:spLocks noGrp="1"/>
          </p:cNvSpPr>
          <p:nvPr>
            <p:ph type="title"/>
          </p:nvPr>
        </p:nvSpPr>
        <p:spPr>
          <a:xfrm>
            <a:off x="1790700" y="1141507"/>
            <a:ext cx="5823323" cy="1099670"/>
          </a:xfrm>
        </p:spPr>
        <p:txBody>
          <a:bodyPr vert="horz" lIns="91440" tIns="45720" rIns="91440" bIns="45720" rtlCol="0" anchor="ctr">
            <a:normAutofit/>
          </a:bodyPr>
          <a:lstStyle/>
          <a:p>
            <a:r>
              <a:rPr lang="en-US" kern="1200" dirty="0">
                <a:solidFill>
                  <a:schemeClr val="tx2"/>
                </a:solidFill>
                <a:latin typeface="+mj-lt"/>
                <a:ea typeface="+mj-ea"/>
                <a:cs typeface="+mj-cs"/>
              </a:rPr>
              <a:t>Research</a:t>
            </a:r>
          </a:p>
        </p:txBody>
      </p:sp>
      <p:sp>
        <p:nvSpPr>
          <p:cNvPr id="4" name="Rectangle 3">
            <a:extLst>
              <a:ext uri="{FF2B5EF4-FFF2-40B4-BE49-F238E27FC236}">
                <a16:creationId xmlns:a16="http://schemas.microsoft.com/office/drawing/2014/main" id="{93BD6AC4-2D8D-0447-B211-77354251FC3E}"/>
              </a:ext>
            </a:extLst>
          </p:cNvPr>
          <p:cNvSpPr/>
          <p:nvPr/>
        </p:nvSpPr>
        <p:spPr>
          <a:xfrm>
            <a:off x="1790699" y="2348753"/>
            <a:ext cx="5976564" cy="3199061"/>
          </a:xfrm>
          <a:prstGeom prst="rect">
            <a:avLst/>
          </a:prstGeom>
        </p:spPr>
        <p:txBody>
          <a:bodyPr vert="horz" lIns="91440" tIns="45720" rIns="91440" bIns="45720" rtlCol="0">
            <a:normAutofit fontScale="92500"/>
          </a:bodyPr>
          <a:lstStyle/>
          <a:p>
            <a:pPr defTabSz="914400">
              <a:lnSpc>
                <a:spcPct val="150000"/>
              </a:lnSpc>
              <a:spcAft>
                <a:spcPts val="600"/>
              </a:spcAft>
              <a:buClr>
                <a:schemeClr val="bg2">
                  <a:lumMod val="75000"/>
                </a:schemeClr>
              </a:buClr>
            </a:pPr>
            <a:r>
              <a:rPr lang="en-US" dirty="0">
                <a:solidFill>
                  <a:schemeClr val="tx2"/>
                </a:solidFill>
              </a:rPr>
              <a:t>Before we can begin pre-production, we need to conduct research into job roles and what you will actually be doing for the FMP. You began this last week, but there are many other things you may need to research as well.</a:t>
            </a:r>
          </a:p>
          <a:p>
            <a:pPr defTabSz="914400">
              <a:lnSpc>
                <a:spcPct val="150000"/>
              </a:lnSpc>
              <a:spcAft>
                <a:spcPts val="600"/>
              </a:spcAft>
              <a:buClr>
                <a:schemeClr val="bg2">
                  <a:lumMod val="75000"/>
                </a:schemeClr>
              </a:buClr>
            </a:pPr>
            <a:r>
              <a:rPr lang="en-US" b="1" dirty="0">
                <a:solidFill>
                  <a:schemeClr val="tx2"/>
                </a:solidFill>
              </a:rPr>
              <a:t>TASK</a:t>
            </a:r>
            <a:br>
              <a:rPr lang="en-US" dirty="0">
                <a:solidFill>
                  <a:schemeClr val="tx2"/>
                </a:solidFill>
              </a:rPr>
            </a:br>
            <a:r>
              <a:rPr lang="en-US" dirty="0">
                <a:solidFill>
                  <a:schemeClr val="tx2"/>
                </a:solidFill>
              </a:rPr>
              <a:t>Using Notebook, complete a </a:t>
            </a:r>
            <a:r>
              <a:rPr lang="en-US" dirty="0" err="1">
                <a:solidFill>
                  <a:schemeClr val="tx2"/>
                </a:solidFill>
              </a:rPr>
              <a:t>mindmap</a:t>
            </a:r>
            <a:r>
              <a:rPr lang="en-US" dirty="0">
                <a:solidFill>
                  <a:schemeClr val="tx2"/>
                </a:solidFill>
              </a:rPr>
              <a:t> of all the things you may need to research in order to complete your FMP.</a:t>
            </a:r>
          </a:p>
        </p:txBody>
      </p:sp>
      <p:grpSp>
        <p:nvGrpSpPr>
          <p:cNvPr id="81" name="Group 80">
            <a:extLst>
              <a:ext uri="{FF2B5EF4-FFF2-40B4-BE49-F238E27FC236}">
                <a16:creationId xmlns:a16="http://schemas.microsoft.com/office/drawing/2014/main" id="{2DDC3E08-72B7-412C-A277-9F3CF8EB3A8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314164" y="-37765"/>
            <a:ext cx="1829755" cy="6918658"/>
            <a:chOff x="9314164" y="-37765"/>
            <a:chExt cx="1829755" cy="6918658"/>
          </a:xfrm>
        </p:grpSpPr>
        <p:sp>
          <p:nvSpPr>
            <p:cNvPr id="82" name="Freeform 78">
              <a:extLst>
                <a:ext uri="{FF2B5EF4-FFF2-40B4-BE49-F238E27FC236}">
                  <a16:creationId xmlns:a16="http://schemas.microsoft.com/office/drawing/2014/main" id="{6E393635-9ABA-4EE9-8984-D5B554D94A0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32387" y="6316529"/>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79">
              <a:extLst>
                <a:ext uri="{FF2B5EF4-FFF2-40B4-BE49-F238E27FC236}">
                  <a16:creationId xmlns:a16="http://schemas.microsoft.com/office/drawing/2014/main" id="{2A5EAEA1-79EC-462F-A08B-6139634F7ED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44759" y="6547574"/>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80">
              <a:extLst>
                <a:ext uri="{FF2B5EF4-FFF2-40B4-BE49-F238E27FC236}">
                  <a16:creationId xmlns:a16="http://schemas.microsoft.com/office/drawing/2014/main" id="{1D2E5290-45AD-48B0-B9A0-7AE0A908BF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39418" y="6785369"/>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84">
              <a:extLst>
                <a:ext uri="{FF2B5EF4-FFF2-40B4-BE49-F238E27FC236}">
                  <a16:creationId xmlns:a16="http://schemas.microsoft.com/office/drawing/2014/main" id="{E13C4831-440C-418E-9302-DDD9BFE382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13877" y="6111943"/>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106">
              <a:extLst>
                <a:ext uri="{FF2B5EF4-FFF2-40B4-BE49-F238E27FC236}">
                  <a16:creationId xmlns:a16="http://schemas.microsoft.com/office/drawing/2014/main" id="{42B526D9-7E5C-4A67-9B1C-9E92092EAF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59545" y="6230107"/>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108">
              <a:extLst>
                <a:ext uri="{FF2B5EF4-FFF2-40B4-BE49-F238E27FC236}">
                  <a16:creationId xmlns:a16="http://schemas.microsoft.com/office/drawing/2014/main" id="{DFA07926-5610-463F-BB98-6659FBA4C6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57216" y="6657917"/>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110">
              <a:extLst>
                <a:ext uri="{FF2B5EF4-FFF2-40B4-BE49-F238E27FC236}">
                  <a16:creationId xmlns:a16="http://schemas.microsoft.com/office/drawing/2014/main" id="{827A238B-BA0C-4EBD-92EB-57B575487F6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37269" y="5982273"/>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112">
              <a:extLst>
                <a:ext uri="{FF2B5EF4-FFF2-40B4-BE49-F238E27FC236}">
                  <a16:creationId xmlns:a16="http://schemas.microsoft.com/office/drawing/2014/main" id="{0CC3E394-72A8-46B8-B333-9A48011536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47971" y="649135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130">
              <a:extLst>
                <a:ext uri="{FF2B5EF4-FFF2-40B4-BE49-F238E27FC236}">
                  <a16:creationId xmlns:a16="http://schemas.microsoft.com/office/drawing/2014/main" id="{C2F2B81F-CCBD-4D75-A268-529C27BEB4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403634" y="6045189"/>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131">
              <a:extLst>
                <a:ext uri="{FF2B5EF4-FFF2-40B4-BE49-F238E27FC236}">
                  <a16:creationId xmlns:a16="http://schemas.microsoft.com/office/drawing/2014/main" id="{248273A6-4595-4B49-870D-93184B2BCC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417308" y="6516876"/>
              <a:ext cx="117860" cy="87315"/>
            </a:xfrm>
            <a:custGeom>
              <a:avLst/>
              <a:gdLst>
                <a:gd name="T0" fmla="*/ 15 w 36"/>
                <a:gd name="T1" fmla="*/ 0 h 29"/>
                <a:gd name="T2" fmla="*/ 25 w 36"/>
                <a:gd name="T3" fmla="*/ 15 h 29"/>
                <a:gd name="T4" fmla="*/ 13 w 36"/>
                <a:gd name="T5" fmla="*/ 21 h 29"/>
                <a:gd name="T6" fmla="*/ 15 w 36"/>
                <a:gd name="T7" fmla="*/ 0 h 29"/>
              </a:gdLst>
              <a:ahLst/>
              <a:cxnLst>
                <a:cxn ang="0">
                  <a:pos x="T0" y="T1"/>
                </a:cxn>
                <a:cxn ang="0">
                  <a:pos x="T2" y="T3"/>
                </a:cxn>
                <a:cxn ang="0">
                  <a:pos x="T4" y="T5"/>
                </a:cxn>
                <a:cxn ang="0">
                  <a:pos x="T6" y="T7"/>
                </a:cxn>
              </a:cxnLst>
              <a:rect l="0" t="0" r="r" b="b"/>
              <a:pathLst>
                <a:path w="36" h="29">
                  <a:moveTo>
                    <a:pt x="15" y="0"/>
                  </a:moveTo>
                  <a:cubicBezTo>
                    <a:pt x="21" y="0"/>
                    <a:pt x="36" y="13"/>
                    <a:pt x="25" y="15"/>
                  </a:cubicBezTo>
                  <a:cubicBezTo>
                    <a:pt x="20" y="19"/>
                    <a:pt x="20" y="22"/>
                    <a:pt x="13" y="21"/>
                  </a:cubicBezTo>
                  <a:cubicBezTo>
                    <a:pt x="0" y="29"/>
                    <a:pt x="0" y="0"/>
                    <a:pt x="1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135">
              <a:extLst>
                <a:ext uri="{FF2B5EF4-FFF2-40B4-BE49-F238E27FC236}">
                  <a16:creationId xmlns:a16="http://schemas.microsoft.com/office/drawing/2014/main" id="{613F679C-C6B7-45E2-AB85-06F11D016E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404647" y="6287218"/>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141">
              <a:extLst>
                <a:ext uri="{FF2B5EF4-FFF2-40B4-BE49-F238E27FC236}">
                  <a16:creationId xmlns:a16="http://schemas.microsoft.com/office/drawing/2014/main" id="{AD733645-CE3B-4C6D-98E4-1C01A1C3F82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365399" y="6667109"/>
              <a:ext cx="163941" cy="163205"/>
            </a:xfrm>
            <a:custGeom>
              <a:avLst/>
              <a:gdLst>
                <a:gd name="T0" fmla="*/ 37 w 50"/>
                <a:gd name="T1" fmla="*/ 3 h 54"/>
                <a:gd name="T2" fmla="*/ 42 w 50"/>
                <a:gd name="T3" fmla="*/ 17 h 54"/>
                <a:gd name="T4" fmla="*/ 37 w 50"/>
                <a:gd name="T5" fmla="*/ 3 h 54"/>
              </a:gdLst>
              <a:ahLst/>
              <a:cxnLst>
                <a:cxn ang="0">
                  <a:pos x="T0" y="T1"/>
                </a:cxn>
                <a:cxn ang="0">
                  <a:pos x="T2" y="T3"/>
                </a:cxn>
                <a:cxn ang="0">
                  <a:pos x="T4" y="T5"/>
                </a:cxn>
              </a:cxnLst>
              <a:rect l="0" t="0" r="r" b="b"/>
              <a:pathLst>
                <a:path w="50" h="54">
                  <a:moveTo>
                    <a:pt x="37" y="3"/>
                  </a:moveTo>
                  <a:cubicBezTo>
                    <a:pt x="50" y="3"/>
                    <a:pt x="36" y="13"/>
                    <a:pt x="42" y="17"/>
                  </a:cubicBezTo>
                  <a:cubicBezTo>
                    <a:pt x="35" y="54"/>
                    <a:pt x="0" y="0"/>
                    <a:pt x="3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15">
              <a:extLst>
                <a:ext uri="{FF2B5EF4-FFF2-40B4-BE49-F238E27FC236}">
                  <a16:creationId xmlns:a16="http://schemas.microsoft.com/office/drawing/2014/main" id="{CC6A862F-C126-4979-9572-943E0EFA1E7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214090" y="6370129"/>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18">
              <a:extLst>
                <a:ext uri="{FF2B5EF4-FFF2-40B4-BE49-F238E27FC236}">
                  <a16:creationId xmlns:a16="http://schemas.microsoft.com/office/drawing/2014/main" id="{D810D816-815F-4A09-A3E5-451D74A23A2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93683" y="6100955"/>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6" name="Freeform 22">
              <a:extLst>
                <a:ext uri="{FF2B5EF4-FFF2-40B4-BE49-F238E27FC236}">
                  <a16:creationId xmlns:a16="http://schemas.microsoft.com/office/drawing/2014/main" id="{297ABCD3-B369-4690-81A8-2627F24E4B3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77841" y="6035328"/>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7" name="Freeform 23">
              <a:extLst>
                <a:ext uri="{FF2B5EF4-FFF2-40B4-BE49-F238E27FC236}">
                  <a16:creationId xmlns:a16="http://schemas.microsoft.com/office/drawing/2014/main" id="{A2F71286-5332-4172-A372-755A472F37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75211" y="6615097"/>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8" name="Freeform 43">
              <a:extLst>
                <a:ext uri="{FF2B5EF4-FFF2-40B4-BE49-F238E27FC236}">
                  <a16:creationId xmlns:a16="http://schemas.microsoft.com/office/drawing/2014/main" id="{B5108B37-F44A-47A4-A995-524197C47E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929237" y="6564305"/>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9" name="Freeform 51">
              <a:extLst>
                <a:ext uri="{FF2B5EF4-FFF2-40B4-BE49-F238E27FC236}">
                  <a16:creationId xmlns:a16="http://schemas.microsoft.com/office/drawing/2014/main" id="{B4CEC1A4-E49B-426A-A335-FBB8D54341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91075" y="6755110"/>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54">
              <a:extLst>
                <a:ext uri="{FF2B5EF4-FFF2-40B4-BE49-F238E27FC236}">
                  <a16:creationId xmlns:a16="http://schemas.microsoft.com/office/drawing/2014/main" id="{A877D66C-F031-4FD3-A679-013BBD59788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73283" y="6365852"/>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1" name="Freeform 78">
              <a:extLst>
                <a:ext uri="{FF2B5EF4-FFF2-40B4-BE49-F238E27FC236}">
                  <a16:creationId xmlns:a16="http://schemas.microsoft.com/office/drawing/2014/main" id="{204EE8DB-CB6A-4043-8892-547496A838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636517" y="6424733"/>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2" name="Freeform 79">
              <a:extLst>
                <a:ext uri="{FF2B5EF4-FFF2-40B4-BE49-F238E27FC236}">
                  <a16:creationId xmlns:a16="http://schemas.microsoft.com/office/drawing/2014/main" id="{D41334E9-5983-47FA-8F3F-E023DE88C4A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648889" y="6655778"/>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 name="Freeform 84">
              <a:extLst>
                <a:ext uri="{FF2B5EF4-FFF2-40B4-BE49-F238E27FC236}">
                  <a16:creationId xmlns:a16="http://schemas.microsoft.com/office/drawing/2014/main" id="{6FA6CD72-6404-4323-BFB5-E3C38E38ED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618007" y="6220147"/>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 name="Freeform 86">
              <a:extLst>
                <a:ext uri="{FF2B5EF4-FFF2-40B4-BE49-F238E27FC236}">
                  <a16:creationId xmlns:a16="http://schemas.microsoft.com/office/drawing/2014/main" id="{8A621A24-4735-44CF-99C1-BC39C2B7192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628155" y="5996330"/>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 name="Freeform 106">
              <a:extLst>
                <a:ext uri="{FF2B5EF4-FFF2-40B4-BE49-F238E27FC236}">
                  <a16:creationId xmlns:a16="http://schemas.microsoft.com/office/drawing/2014/main" id="{C55F2697-EFEC-4C5E-9D88-7F777473526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70443" y="6392035"/>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 name="Freeform 110">
              <a:extLst>
                <a:ext uri="{FF2B5EF4-FFF2-40B4-BE49-F238E27FC236}">
                  <a16:creationId xmlns:a16="http://schemas.microsoft.com/office/drawing/2014/main" id="{3E74E34E-E8B2-43CF-A574-E562761D27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13167" y="6169756"/>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112">
              <a:extLst>
                <a:ext uri="{FF2B5EF4-FFF2-40B4-BE49-F238E27FC236}">
                  <a16:creationId xmlns:a16="http://schemas.microsoft.com/office/drawing/2014/main" id="{4FCC862A-0E3B-42C2-9B61-40EE412F2E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47620" y="6739599"/>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 name="Freeform 8">
              <a:extLst>
                <a:ext uri="{FF2B5EF4-FFF2-40B4-BE49-F238E27FC236}">
                  <a16:creationId xmlns:a16="http://schemas.microsoft.com/office/drawing/2014/main" id="{6A4FFCDE-0207-482A-B5D1-757A0E0FA6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14683" y="597571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 name="Freeform 43">
              <a:extLst>
                <a:ext uri="{FF2B5EF4-FFF2-40B4-BE49-F238E27FC236}">
                  <a16:creationId xmlns:a16="http://schemas.microsoft.com/office/drawing/2014/main" id="{4729E6D2-3822-40F6-8EB5-86F31EF1ECC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53019" y="375426"/>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 name="Freeform 51">
              <a:extLst>
                <a:ext uri="{FF2B5EF4-FFF2-40B4-BE49-F238E27FC236}">
                  <a16:creationId xmlns:a16="http://schemas.microsoft.com/office/drawing/2014/main" id="{C8B35183-6EB6-4558-9788-CE8F0594D7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423577" y="234657"/>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 name="Freeform 53">
              <a:extLst>
                <a:ext uri="{FF2B5EF4-FFF2-40B4-BE49-F238E27FC236}">
                  <a16:creationId xmlns:a16="http://schemas.microsoft.com/office/drawing/2014/main" id="{B875E16E-F2DF-4A3D-A535-311A1886C01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417474" y="786855"/>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 name="Freeform 54">
              <a:extLst>
                <a:ext uri="{FF2B5EF4-FFF2-40B4-BE49-F238E27FC236}">
                  <a16:creationId xmlns:a16="http://schemas.microsoft.com/office/drawing/2014/main" id="{273178BC-B163-42C8-8AA3-E6015091DD4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88672" y="6153093"/>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 name="Freeform 78">
              <a:extLst>
                <a:ext uri="{FF2B5EF4-FFF2-40B4-BE49-F238E27FC236}">
                  <a16:creationId xmlns:a16="http://schemas.microsoft.com/office/drawing/2014/main" id="{3F715015-E0A6-4A26-9FD6-8150DDF1CE3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32223" y="272776"/>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 name="Freeform 79">
              <a:extLst>
                <a:ext uri="{FF2B5EF4-FFF2-40B4-BE49-F238E27FC236}">
                  <a16:creationId xmlns:a16="http://schemas.microsoft.com/office/drawing/2014/main" id="{0EE0F506-CF28-4919-843E-96C438CCDB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44595" y="503821"/>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 name="Freeform 80">
              <a:extLst>
                <a:ext uri="{FF2B5EF4-FFF2-40B4-BE49-F238E27FC236}">
                  <a16:creationId xmlns:a16="http://schemas.microsoft.com/office/drawing/2014/main" id="{ABF621B4-0B01-43A4-A7D1-413915B371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39253" y="723718"/>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6" name="Freeform 84">
              <a:extLst>
                <a:ext uri="{FF2B5EF4-FFF2-40B4-BE49-F238E27FC236}">
                  <a16:creationId xmlns:a16="http://schemas.microsoft.com/office/drawing/2014/main" id="{11CEF3FD-9334-449D-9A0D-A874158347D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13713" y="68190"/>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7" name="Freeform 106">
              <a:extLst>
                <a:ext uri="{FF2B5EF4-FFF2-40B4-BE49-F238E27FC236}">
                  <a16:creationId xmlns:a16="http://schemas.microsoft.com/office/drawing/2014/main" id="{9FB3FAF8-148B-46ED-9715-58CFE79023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45733" y="216751"/>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8" name="Freeform 108">
              <a:extLst>
                <a:ext uri="{FF2B5EF4-FFF2-40B4-BE49-F238E27FC236}">
                  <a16:creationId xmlns:a16="http://schemas.microsoft.com/office/drawing/2014/main" id="{410E3435-0683-4EF2-9185-B5CADDD60F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42450" y="689006"/>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9" name="Freeform 110">
              <a:extLst>
                <a:ext uri="{FF2B5EF4-FFF2-40B4-BE49-F238E27FC236}">
                  <a16:creationId xmlns:a16="http://schemas.microsoft.com/office/drawing/2014/main" id="{FC146718-F493-4688-93D1-D3C4DBB663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23457" y="-31083"/>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0" name="Freeform 112">
              <a:extLst>
                <a:ext uri="{FF2B5EF4-FFF2-40B4-BE49-F238E27FC236}">
                  <a16:creationId xmlns:a16="http://schemas.microsoft.com/office/drawing/2014/main" id="{1C18D603-D7E6-4574-B11F-2C2462E3C7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698029" y="542101"/>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1" name="Freeform 130">
              <a:extLst>
                <a:ext uri="{FF2B5EF4-FFF2-40B4-BE49-F238E27FC236}">
                  <a16:creationId xmlns:a16="http://schemas.microsoft.com/office/drawing/2014/main" id="{39BAC9E3-0ED4-4E15-9E08-A51F84874F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389678" y="61440"/>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2" name="Freeform 131">
              <a:extLst>
                <a:ext uri="{FF2B5EF4-FFF2-40B4-BE49-F238E27FC236}">
                  <a16:creationId xmlns:a16="http://schemas.microsoft.com/office/drawing/2014/main" id="{731CC313-61BB-44C9-9BE8-6CFF0F2B039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403496" y="616427"/>
              <a:ext cx="117860" cy="87315"/>
            </a:xfrm>
            <a:custGeom>
              <a:avLst/>
              <a:gdLst>
                <a:gd name="T0" fmla="*/ 15 w 36"/>
                <a:gd name="T1" fmla="*/ 0 h 29"/>
                <a:gd name="T2" fmla="*/ 25 w 36"/>
                <a:gd name="T3" fmla="*/ 15 h 29"/>
                <a:gd name="T4" fmla="*/ 13 w 36"/>
                <a:gd name="T5" fmla="*/ 21 h 29"/>
                <a:gd name="T6" fmla="*/ 15 w 36"/>
                <a:gd name="T7" fmla="*/ 0 h 29"/>
              </a:gdLst>
              <a:ahLst/>
              <a:cxnLst>
                <a:cxn ang="0">
                  <a:pos x="T0" y="T1"/>
                </a:cxn>
                <a:cxn ang="0">
                  <a:pos x="T2" y="T3"/>
                </a:cxn>
                <a:cxn ang="0">
                  <a:pos x="T4" y="T5"/>
                </a:cxn>
                <a:cxn ang="0">
                  <a:pos x="T6" y="T7"/>
                </a:cxn>
              </a:cxnLst>
              <a:rect l="0" t="0" r="r" b="b"/>
              <a:pathLst>
                <a:path w="36" h="29">
                  <a:moveTo>
                    <a:pt x="15" y="0"/>
                  </a:moveTo>
                  <a:cubicBezTo>
                    <a:pt x="21" y="0"/>
                    <a:pt x="36" y="13"/>
                    <a:pt x="25" y="15"/>
                  </a:cubicBezTo>
                  <a:cubicBezTo>
                    <a:pt x="20" y="19"/>
                    <a:pt x="20" y="22"/>
                    <a:pt x="13" y="21"/>
                  </a:cubicBezTo>
                  <a:cubicBezTo>
                    <a:pt x="0" y="29"/>
                    <a:pt x="0" y="0"/>
                    <a:pt x="1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 name="Freeform 135">
              <a:extLst>
                <a:ext uri="{FF2B5EF4-FFF2-40B4-BE49-F238E27FC236}">
                  <a16:creationId xmlns:a16="http://schemas.microsoft.com/office/drawing/2014/main" id="{55944B1A-48F3-4273-A87D-B12B35F8E1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426567" y="400174"/>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 name="Freeform 10">
              <a:extLst>
                <a:ext uri="{FF2B5EF4-FFF2-40B4-BE49-F238E27FC236}">
                  <a16:creationId xmlns:a16="http://schemas.microsoft.com/office/drawing/2014/main" id="{2C030015-13DB-4AAA-B2C5-0DB11B17B60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76243" y="27673"/>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5" name="Freeform 15">
              <a:extLst>
                <a:ext uri="{FF2B5EF4-FFF2-40B4-BE49-F238E27FC236}">
                  <a16:creationId xmlns:a16="http://schemas.microsoft.com/office/drawing/2014/main" id="{4CCDA4CA-802B-4060-84E8-3A5BCC2535F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80173" y="54187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6" name="Freeform 18">
              <a:extLst>
                <a:ext uri="{FF2B5EF4-FFF2-40B4-BE49-F238E27FC236}">
                  <a16:creationId xmlns:a16="http://schemas.microsoft.com/office/drawing/2014/main" id="{4AFB2596-28AD-4968-AC8C-0C89D5F830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83587" y="285127"/>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7" name="Freeform 22">
              <a:extLst>
                <a:ext uri="{FF2B5EF4-FFF2-40B4-BE49-F238E27FC236}">
                  <a16:creationId xmlns:a16="http://schemas.microsoft.com/office/drawing/2014/main" id="{2877C19B-C85A-43A8-9D22-E3555757E66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296325" y="6559732"/>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8" name="Freeform 23">
              <a:extLst>
                <a:ext uri="{FF2B5EF4-FFF2-40B4-BE49-F238E27FC236}">
                  <a16:creationId xmlns:a16="http://schemas.microsoft.com/office/drawing/2014/main" id="{86BB8A06-3A72-4664-906D-A764FD3C89D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41294" y="786838"/>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9" name="Freeform 30">
              <a:extLst>
                <a:ext uri="{FF2B5EF4-FFF2-40B4-BE49-F238E27FC236}">
                  <a16:creationId xmlns:a16="http://schemas.microsoft.com/office/drawing/2014/main" id="{13A6CBDF-A71E-4C76-90F5-F93EC0472AA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81328" y="1028157"/>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0" name="Freeform 43">
              <a:extLst>
                <a:ext uri="{FF2B5EF4-FFF2-40B4-BE49-F238E27FC236}">
                  <a16:creationId xmlns:a16="http://schemas.microsoft.com/office/drawing/2014/main" id="{CDDE2395-D4D4-4B16-998E-BA13687949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95320" y="736046"/>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1" name="Freeform 52">
              <a:extLst>
                <a:ext uri="{FF2B5EF4-FFF2-40B4-BE49-F238E27FC236}">
                  <a16:creationId xmlns:a16="http://schemas.microsoft.com/office/drawing/2014/main" id="{0C4C9822-221D-4DFD-A8F0-88BDB960D5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65294" y="326031"/>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2" name="Freeform 54">
              <a:extLst>
                <a:ext uri="{FF2B5EF4-FFF2-40B4-BE49-F238E27FC236}">
                  <a16:creationId xmlns:a16="http://schemas.microsoft.com/office/drawing/2014/main" id="{75210329-C983-4B1D-8573-5EB689CF4C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42222" y="489659"/>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 name="Freeform 59">
              <a:extLst>
                <a:ext uri="{FF2B5EF4-FFF2-40B4-BE49-F238E27FC236}">
                  <a16:creationId xmlns:a16="http://schemas.microsoft.com/office/drawing/2014/main" id="{12078099-9836-4B34-B3F8-123577D27E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46208" y="94600"/>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 name="Freeform 78">
              <a:extLst>
                <a:ext uri="{FF2B5EF4-FFF2-40B4-BE49-F238E27FC236}">
                  <a16:creationId xmlns:a16="http://schemas.microsoft.com/office/drawing/2014/main" id="{DDC4164A-CF54-4258-93D9-E2985D8373E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602600" y="596474"/>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5" name="Freeform 79">
              <a:extLst>
                <a:ext uri="{FF2B5EF4-FFF2-40B4-BE49-F238E27FC236}">
                  <a16:creationId xmlns:a16="http://schemas.microsoft.com/office/drawing/2014/main" id="{5757C01C-EDE3-4DA2-A988-C56F92676CE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614972" y="827519"/>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6" name="Freeform 84">
              <a:extLst>
                <a:ext uri="{FF2B5EF4-FFF2-40B4-BE49-F238E27FC236}">
                  <a16:creationId xmlns:a16="http://schemas.microsoft.com/office/drawing/2014/main" id="{3DFE3A5E-CE1B-44A3-90D9-F7ECC6F864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584090" y="391888"/>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7" name="Freeform 86">
              <a:extLst>
                <a:ext uri="{FF2B5EF4-FFF2-40B4-BE49-F238E27FC236}">
                  <a16:creationId xmlns:a16="http://schemas.microsoft.com/office/drawing/2014/main" id="{96392746-AF8E-4EC4-ABD1-04C4AB9DE1E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594059" y="45879"/>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8" name="Freeform 106">
              <a:extLst>
                <a:ext uri="{FF2B5EF4-FFF2-40B4-BE49-F238E27FC236}">
                  <a16:creationId xmlns:a16="http://schemas.microsoft.com/office/drawing/2014/main" id="{63B0352C-E450-4B7D-826D-25B95A15866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29758" y="464497"/>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9" name="Freeform 110">
              <a:extLst>
                <a:ext uri="{FF2B5EF4-FFF2-40B4-BE49-F238E27FC236}">
                  <a16:creationId xmlns:a16="http://schemas.microsoft.com/office/drawing/2014/main" id="{291D0AEA-30E5-47FC-9CBD-F59E92418AA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07482" y="216663"/>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0" name="Freeform 112">
              <a:extLst>
                <a:ext uri="{FF2B5EF4-FFF2-40B4-BE49-F238E27FC236}">
                  <a16:creationId xmlns:a16="http://schemas.microsoft.com/office/drawing/2014/main" id="{5D3E4E8D-958E-4303-B0DC-F363C12567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18184" y="78550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1" name="Freeform 8">
              <a:extLst>
                <a:ext uri="{FF2B5EF4-FFF2-40B4-BE49-F238E27FC236}">
                  <a16:creationId xmlns:a16="http://schemas.microsoft.com/office/drawing/2014/main" id="{D496ABB3-10B3-42C9-B3B5-8AE46C11AB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19874" y="32511"/>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5" name="Picture 4" descr="Turquoise drawing pin on a pink background">
            <a:extLst>
              <a:ext uri="{FF2B5EF4-FFF2-40B4-BE49-F238E27FC236}">
                <a16:creationId xmlns:a16="http://schemas.microsoft.com/office/drawing/2014/main" id="{FA276979-5085-44E7-97AA-400CAF9C2179}"/>
              </a:ext>
            </a:extLst>
          </p:cNvPr>
          <p:cNvPicPr>
            <a:picLocks noChangeAspect="1"/>
          </p:cNvPicPr>
          <p:nvPr/>
        </p:nvPicPr>
        <p:blipFill rotWithShape="1">
          <a:blip r:embed="rId2"/>
          <a:srcRect l="5833" r="41088" b="1"/>
          <a:stretch/>
        </p:blipFill>
        <p:spPr>
          <a:xfrm>
            <a:off x="8127999" y="871105"/>
            <a:ext cx="4064001" cy="5110594"/>
          </a:xfrm>
          <a:prstGeom prst="rect">
            <a:avLst/>
          </a:prstGeom>
        </p:spPr>
      </p:pic>
    </p:spTree>
    <p:extLst>
      <p:ext uri="{BB962C8B-B14F-4D97-AF65-F5344CB8AC3E}">
        <p14:creationId xmlns:p14="http://schemas.microsoft.com/office/powerpoint/2010/main" val="1605907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CFB03654-F8D1-4066-85B5-5BA57499B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C34DDC3-E6E6-414C-BEAE-CD4DF92F4728}"/>
              </a:ext>
            </a:extLst>
          </p:cNvPr>
          <p:cNvSpPr>
            <a:spLocks noGrp="1"/>
          </p:cNvSpPr>
          <p:nvPr>
            <p:ph type="title"/>
          </p:nvPr>
        </p:nvSpPr>
        <p:spPr>
          <a:xfrm>
            <a:off x="1073810" y="696226"/>
            <a:ext cx="8675712" cy="981892"/>
          </a:xfrm>
        </p:spPr>
        <p:txBody>
          <a:bodyPr vert="horz" lIns="91440" tIns="45720" rIns="91440" bIns="45720" rtlCol="0" anchor="ctr">
            <a:normAutofit/>
          </a:bodyPr>
          <a:lstStyle/>
          <a:p>
            <a:r>
              <a:rPr lang="en-US" kern="1200" dirty="0">
                <a:solidFill>
                  <a:schemeClr val="tx2"/>
                </a:solidFill>
                <a:latin typeface="+mj-lt"/>
                <a:ea typeface="+mj-ea"/>
                <a:cs typeface="+mj-cs"/>
              </a:rPr>
              <a:t>Homework</a:t>
            </a:r>
          </a:p>
        </p:txBody>
      </p:sp>
      <p:sp>
        <p:nvSpPr>
          <p:cNvPr id="77" name="Rectangle 76">
            <a:extLst>
              <a:ext uri="{FF2B5EF4-FFF2-40B4-BE49-F238E27FC236}">
                <a16:creationId xmlns:a16="http://schemas.microsoft.com/office/drawing/2014/main" id="{7615BC76-014D-4BD0-A843-994E2D7598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90" y="1874829"/>
            <a:ext cx="12175432" cy="4114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9" name="Group 78">
            <a:extLst>
              <a:ext uri="{FF2B5EF4-FFF2-40B4-BE49-F238E27FC236}">
                <a16:creationId xmlns:a16="http://schemas.microsoft.com/office/drawing/2014/main" id="{39D2483B-7210-454A-B168-51DA3C1611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357372" y="-18787"/>
            <a:ext cx="1238945" cy="1919798"/>
            <a:chOff x="10357372" y="-18787"/>
            <a:chExt cx="1238945" cy="1919798"/>
          </a:xfrm>
        </p:grpSpPr>
        <p:sp>
          <p:nvSpPr>
            <p:cNvPr id="80" name="Freeform 57">
              <a:extLst>
                <a:ext uri="{FF2B5EF4-FFF2-40B4-BE49-F238E27FC236}">
                  <a16:creationId xmlns:a16="http://schemas.microsoft.com/office/drawing/2014/main" id="{F1142EB5-2791-4EAD-B4A2-43BECFBC5FD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615372" y="1406369"/>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78">
              <a:extLst>
                <a:ext uri="{FF2B5EF4-FFF2-40B4-BE49-F238E27FC236}">
                  <a16:creationId xmlns:a16="http://schemas.microsoft.com/office/drawing/2014/main" id="{2C8870C2-1368-48B0-A8CF-BC33DF7656D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1520" y="755028"/>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 name="Freeform 79">
              <a:extLst>
                <a:ext uri="{FF2B5EF4-FFF2-40B4-BE49-F238E27FC236}">
                  <a16:creationId xmlns:a16="http://schemas.microsoft.com/office/drawing/2014/main" id="{853F9E0D-F5F9-438C-B1DC-0AA3127C41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93892" y="986073"/>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80">
              <a:extLst>
                <a:ext uri="{FF2B5EF4-FFF2-40B4-BE49-F238E27FC236}">
                  <a16:creationId xmlns:a16="http://schemas.microsoft.com/office/drawing/2014/main" id="{B4E911B1-253E-4755-9AEC-BB1DAB8E21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8551" y="1223868"/>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83">
              <a:extLst>
                <a:ext uri="{FF2B5EF4-FFF2-40B4-BE49-F238E27FC236}">
                  <a16:creationId xmlns:a16="http://schemas.microsoft.com/office/drawing/2014/main" id="{2AF5DD4D-BF15-452D-937B-7F29FA3F28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51994" y="1699681"/>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84">
              <a:extLst>
                <a:ext uri="{FF2B5EF4-FFF2-40B4-BE49-F238E27FC236}">
                  <a16:creationId xmlns:a16="http://schemas.microsoft.com/office/drawing/2014/main" id="{5F821C6A-EDEE-4845-92EB-367AC60023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63010" y="550442"/>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86">
              <a:extLst>
                <a:ext uri="{FF2B5EF4-FFF2-40B4-BE49-F238E27FC236}">
                  <a16:creationId xmlns:a16="http://schemas.microsoft.com/office/drawing/2014/main" id="{504AA4DA-748D-4CFF-891A-5C8861EC49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2979" y="204433"/>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89">
              <a:extLst>
                <a:ext uri="{FF2B5EF4-FFF2-40B4-BE49-F238E27FC236}">
                  <a16:creationId xmlns:a16="http://schemas.microsoft.com/office/drawing/2014/main" id="{7CC3A8FA-D5F6-4A96-9B55-4479C1717A0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7782" y="1487330"/>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106">
              <a:extLst>
                <a:ext uri="{FF2B5EF4-FFF2-40B4-BE49-F238E27FC236}">
                  <a16:creationId xmlns:a16="http://schemas.microsoft.com/office/drawing/2014/main" id="{26E1DC3C-522F-46BF-9C95-475001763F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08678" y="599147"/>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107">
              <a:extLst>
                <a:ext uri="{FF2B5EF4-FFF2-40B4-BE49-F238E27FC236}">
                  <a16:creationId xmlns:a16="http://schemas.microsoft.com/office/drawing/2014/main" id="{F7CDF92D-312E-42AB-960E-637D404934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20666" y="1240267"/>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108">
              <a:extLst>
                <a:ext uri="{FF2B5EF4-FFF2-40B4-BE49-F238E27FC236}">
                  <a16:creationId xmlns:a16="http://schemas.microsoft.com/office/drawing/2014/main" id="{918FE320-F6B2-4BDB-95D8-DFD3B2B34F1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06349" y="1208992"/>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109">
              <a:extLst>
                <a:ext uri="{FF2B5EF4-FFF2-40B4-BE49-F238E27FC236}">
                  <a16:creationId xmlns:a16="http://schemas.microsoft.com/office/drawing/2014/main" id="{B90769B0-46E9-4B76-96A9-A247A0DF3D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89546" y="1710317"/>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110">
              <a:extLst>
                <a:ext uri="{FF2B5EF4-FFF2-40B4-BE49-F238E27FC236}">
                  <a16:creationId xmlns:a16="http://schemas.microsoft.com/office/drawing/2014/main" id="{C0CC5855-0620-41C7-AA4D-3D30E24551B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86402" y="351312"/>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111">
              <a:extLst>
                <a:ext uri="{FF2B5EF4-FFF2-40B4-BE49-F238E27FC236}">
                  <a16:creationId xmlns:a16="http://schemas.microsoft.com/office/drawing/2014/main" id="{7A99B1F4-089E-4A1A-833C-0D0C8E7705D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87601" y="1438812"/>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112">
              <a:extLst>
                <a:ext uri="{FF2B5EF4-FFF2-40B4-BE49-F238E27FC236}">
                  <a16:creationId xmlns:a16="http://schemas.microsoft.com/office/drawing/2014/main" id="{52C3D5C1-0862-4E4B-BAD8-C6244D03520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97104" y="92015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122">
              <a:extLst>
                <a:ext uri="{FF2B5EF4-FFF2-40B4-BE49-F238E27FC236}">
                  <a16:creationId xmlns:a16="http://schemas.microsoft.com/office/drawing/2014/main" id="{5E020019-37DA-47B1-A859-25E2009F7C1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52607" y="1741989"/>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6" name="Freeform 123">
              <a:extLst>
                <a:ext uri="{FF2B5EF4-FFF2-40B4-BE49-F238E27FC236}">
                  <a16:creationId xmlns:a16="http://schemas.microsoft.com/office/drawing/2014/main" id="{FC071985-7349-45B2-AD36-AB9014D81F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68114" y="205787"/>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7" name="Freeform 130">
              <a:extLst>
                <a:ext uri="{FF2B5EF4-FFF2-40B4-BE49-F238E27FC236}">
                  <a16:creationId xmlns:a16="http://schemas.microsoft.com/office/drawing/2014/main" id="{8A8374B4-6CAE-4B1D-8AD8-BBD71C66E4E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41335" y="495036"/>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8" name="Freeform 131">
              <a:extLst>
                <a:ext uri="{FF2B5EF4-FFF2-40B4-BE49-F238E27FC236}">
                  <a16:creationId xmlns:a16="http://schemas.microsoft.com/office/drawing/2014/main" id="{4F0392BB-C222-4B4A-B3F7-86E19539663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55153" y="1050023"/>
              <a:ext cx="117860" cy="87315"/>
            </a:xfrm>
            <a:custGeom>
              <a:avLst/>
              <a:gdLst>
                <a:gd name="T0" fmla="*/ 15 w 36"/>
                <a:gd name="T1" fmla="*/ 0 h 29"/>
                <a:gd name="T2" fmla="*/ 25 w 36"/>
                <a:gd name="T3" fmla="*/ 15 h 29"/>
                <a:gd name="T4" fmla="*/ 13 w 36"/>
                <a:gd name="T5" fmla="*/ 21 h 29"/>
                <a:gd name="T6" fmla="*/ 15 w 36"/>
                <a:gd name="T7" fmla="*/ 0 h 29"/>
              </a:gdLst>
              <a:ahLst/>
              <a:cxnLst>
                <a:cxn ang="0">
                  <a:pos x="T0" y="T1"/>
                </a:cxn>
                <a:cxn ang="0">
                  <a:pos x="T2" y="T3"/>
                </a:cxn>
                <a:cxn ang="0">
                  <a:pos x="T4" y="T5"/>
                </a:cxn>
                <a:cxn ang="0">
                  <a:pos x="T6" y="T7"/>
                </a:cxn>
              </a:cxnLst>
              <a:rect l="0" t="0" r="r" b="b"/>
              <a:pathLst>
                <a:path w="36" h="29">
                  <a:moveTo>
                    <a:pt x="15" y="0"/>
                  </a:moveTo>
                  <a:cubicBezTo>
                    <a:pt x="21" y="0"/>
                    <a:pt x="36" y="13"/>
                    <a:pt x="25" y="15"/>
                  </a:cubicBezTo>
                  <a:cubicBezTo>
                    <a:pt x="20" y="19"/>
                    <a:pt x="20" y="22"/>
                    <a:pt x="13" y="21"/>
                  </a:cubicBezTo>
                  <a:cubicBezTo>
                    <a:pt x="0" y="29"/>
                    <a:pt x="0" y="0"/>
                    <a:pt x="1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9" name="Freeform 135">
              <a:extLst>
                <a:ext uri="{FF2B5EF4-FFF2-40B4-BE49-F238E27FC236}">
                  <a16:creationId xmlns:a16="http://schemas.microsoft.com/office/drawing/2014/main" id="{A602A52C-3AB9-4D97-AE2A-BB87DB6ACA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42492" y="820365"/>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141">
              <a:extLst>
                <a:ext uri="{FF2B5EF4-FFF2-40B4-BE49-F238E27FC236}">
                  <a16:creationId xmlns:a16="http://schemas.microsoft.com/office/drawing/2014/main" id="{B30A965C-348F-4CA1-882F-46F532A33B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881044" y="1422049"/>
              <a:ext cx="163941" cy="163205"/>
            </a:xfrm>
            <a:custGeom>
              <a:avLst/>
              <a:gdLst>
                <a:gd name="T0" fmla="*/ 37 w 50"/>
                <a:gd name="T1" fmla="*/ 3 h 54"/>
                <a:gd name="T2" fmla="*/ 42 w 50"/>
                <a:gd name="T3" fmla="*/ 17 h 54"/>
                <a:gd name="T4" fmla="*/ 37 w 50"/>
                <a:gd name="T5" fmla="*/ 3 h 54"/>
              </a:gdLst>
              <a:ahLst/>
              <a:cxnLst>
                <a:cxn ang="0">
                  <a:pos x="T0" y="T1"/>
                </a:cxn>
                <a:cxn ang="0">
                  <a:pos x="T2" y="T3"/>
                </a:cxn>
                <a:cxn ang="0">
                  <a:pos x="T4" y="T5"/>
                </a:cxn>
              </a:cxnLst>
              <a:rect l="0" t="0" r="r" b="b"/>
              <a:pathLst>
                <a:path w="50" h="54">
                  <a:moveTo>
                    <a:pt x="37" y="3"/>
                  </a:moveTo>
                  <a:cubicBezTo>
                    <a:pt x="50" y="3"/>
                    <a:pt x="36" y="13"/>
                    <a:pt x="42" y="17"/>
                  </a:cubicBezTo>
                  <a:cubicBezTo>
                    <a:pt x="35" y="54"/>
                    <a:pt x="0" y="0"/>
                    <a:pt x="3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1" name="Freeform 77">
              <a:extLst>
                <a:ext uri="{FF2B5EF4-FFF2-40B4-BE49-F238E27FC236}">
                  <a16:creationId xmlns:a16="http://schemas.microsoft.com/office/drawing/2014/main" id="{3DB93D99-B20E-4CEF-A4B5-E355F2EF84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9747" y="19557"/>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2" name="Freeform 121">
              <a:extLst>
                <a:ext uri="{FF2B5EF4-FFF2-40B4-BE49-F238E27FC236}">
                  <a16:creationId xmlns:a16="http://schemas.microsoft.com/office/drawing/2014/main" id="{59BF81A2-5680-4745-9838-B87F14A4EE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60727" y="5686"/>
              <a:ext cx="133812" cy="84866"/>
            </a:xfrm>
            <a:custGeom>
              <a:avLst/>
              <a:gdLst>
                <a:gd name="T0" fmla="*/ 26 w 41"/>
                <a:gd name="T1" fmla="*/ 0 h 28"/>
                <a:gd name="T2" fmla="*/ 38 w 41"/>
                <a:gd name="T3" fmla="*/ 19 h 28"/>
                <a:gd name="T4" fmla="*/ 26 w 41"/>
                <a:gd name="T5" fmla="*/ 0 h 28"/>
              </a:gdLst>
              <a:ahLst/>
              <a:cxnLst>
                <a:cxn ang="0">
                  <a:pos x="T0" y="T1"/>
                </a:cxn>
                <a:cxn ang="0">
                  <a:pos x="T2" y="T3"/>
                </a:cxn>
                <a:cxn ang="0">
                  <a:pos x="T4" y="T5"/>
                </a:cxn>
              </a:cxnLst>
              <a:rect l="0" t="0" r="r" b="b"/>
              <a:pathLst>
                <a:path w="41" h="28">
                  <a:moveTo>
                    <a:pt x="26" y="0"/>
                  </a:moveTo>
                  <a:cubicBezTo>
                    <a:pt x="33" y="0"/>
                    <a:pt x="41" y="10"/>
                    <a:pt x="38" y="19"/>
                  </a:cubicBezTo>
                  <a:cubicBezTo>
                    <a:pt x="16" y="28"/>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 name="Freeform 8">
              <a:extLst>
                <a:ext uri="{FF2B5EF4-FFF2-40B4-BE49-F238E27FC236}">
                  <a16:creationId xmlns:a16="http://schemas.microsoft.com/office/drawing/2014/main" id="{15D7F206-A93F-4CCC-B241-B733ECFCF91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22159" y="107190"/>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 name="Freeform 87">
              <a:extLst>
                <a:ext uri="{FF2B5EF4-FFF2-40B4-BE49-F238E27FC236}">
                  <a16:creationId xmlns:a16="http://schemas.microsoft.com/office/drawing/2014/main" id="{88E77691-B7C1-4F5D-98EC-C5508CDFB6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386315" y="67225"/>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 name="Freeform 94">
              <a:extLst>
                <a:ext uri="{FF2B5EF4-FFF2-40B4-BE49-F238E27FC236}">
                  <a16:creationId xmlns:a16="http://schemas.microsoft.com/office/drawing/2014/main" id="{B15258A7-A882-4D79-B870-C92A57D6B6A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339661" y="1306068"/>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 name="Freeform 97">
              <a:extLst>
                <a:ext uri="{FF2B5EF4-FFF2-40B4-BE49-F238E27FC236}">
                  <a16:creationId xmlns:a16="http://schemas.microsoft.com/office/drawing/2014/main" id="{CF3D5844-0132-49FA-BD1E-5263802F47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368751" y="1744954"/>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101">
              <a:extLst>
                <a:ext uri="{FF2B5EF4-FFF2-40B4-BE49-F238E27FC236}">
                  <a16:creationId xmlns:a16="http://schemas.microsoft.com/office/drawing/2014/main" id="{A399F043-AB24-4109-800A-BD94939A400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347006" y="1478722"/>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 name="Freeform 102">
              <a:extLst>
                <a:ext uri="{FF2B5EF4-FFF2-40B4-BE49-F238E27FC236}">
                  <a16:creationId xmlns:a16="http://schemas.microsoft.com/office/drawing/2014/main" id="{796159AE-3178-456B-B411-196E260E5EE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367663" y="1109557"/>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 name="Freeform 103">
              <a:extLst>
                <a:ext uri="{FF2B5EF4-FFF2-40B4-BE49-F238E27FC236}">
                  <a16:creationId xmlns:a16="http://schemas.microsoft.com/office/drawing/2014/main" id="{B0562100-3934-4A15-8C23-D55F111D9E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365260" y="835870"/>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 name="Freeform 117">
              <a:extLst>
                <a:ext uri="{FF2B5EF4-FFF2-40B4-BE49-F238E27FC236}">
                  <a16:creationId xmlns:a16="http://schemas.microsoft.com/office/drawing/2014/main" id="{6DD7C928-63AE-4BCB-9843-570F9E04E9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447263" y="889298"/>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 name="Freeform 118">
              <a:extLst>
                <a:ext uri="{FF2B5EF4-FFF2-40B4-BE49-F238E27FC236}">
                  <a16:creationId xmlns:a16="http://schemas.microsoft.com/office/drawing/2014/main" id="{5AC011E4-1DCA-418C-8008-AE4E1E61D01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433783" y="221033"/>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 name="Freeform 119">
              <a:extLst>
                <a:ext uri="{FF2B5EF4-FFF2-40B4-BE49-F238E27FC236}">
                  <a16:creationId xmlns:a16="http://schemas.microsoft.com/office/drawing/2014/main" id="{5B2D3B89-E1F5-40D8-AEC0-8E7B2E67AE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414899" y="458514"/>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 name="Freeform 136">
              <a:extLst>
                <a:ext uri="{FF2B5EF4-FFF2-40B4-BE49-F238E27FC236}">
                  <a16:creationId xmlns:a16="http://schemas.microsoft.com/office/drawing/2014/main" id="{DBB111D7-2067-4503-A6F9-647407E1819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42418" y="1263253"/>
              <a:ext cx="127608" cy="69362"/>
            </a:xfrm>
            <a:custGeom>
              <a:avLst/>
              <a:gdLst>
                <a:gd name="T0" fmla="*/ 21 w 39"/>
                <a:gd name="T1" fmla="*/ 0 h 23"/>
                <a:gd name="T2" fmla="*/ 22 w 39"/>
                <a:gd name="T3" fmla="*/ 23 h 23"/>
                <a:gd name="T4" fmla="*/ 21 w 39"/>
                <a:gd name="T5" fmla="*/ 0 h 23"/>
              </a:gdLst>
              <a:ahLst/>
              <a:cxnLst>
                <a:cxn ang="0">
                  <a:pos x="T0" y="T1"/>
                </a:cxn>
                <a:cxn ang="0">
                  <a:pos x="T2" y="T3"/>
                </a:cxn>
                <a:cxn ang="0">
                  <a:pos x="T4" y="T5"/>
                </a:cxn>
              </a:cxnLst>
              <a:rect l="0" t="0" r="r" b="b"/>
              <a:pathLst>
                <a:path w="39" h="23">
                  <a:moveTo>
                    <a:pt x="21" y="0"/>
                  </a:moveTo>
                  <a:cubicBezTo>
                    <a:pt x="37" y="0"/>
                    <a:pt x="39" y="22"/>
                    <a:pt x="22" y="23"/>
                  </a:cubicBezTo>
                  <a:cubicBezTo>
                    <a:pt x="7" y="22"/>
                    <a:pt x="0" y="5"/>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 name="Freeform 137">
              <a:extLst>
                <a:ext uri="{FF2B5EF4-FFF2-40B4-BE49-F238E27FC236}">
                  <a16:creationId xmlns:a16="http://schemas.microsoft.com/office/drawing/2014/main" id="{20B3ED41-DE4C-4CE7-A8DE-B4ED03137D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57923" y="1656413"/>
              <a:ext cx="127608" cy="93843"/>
            </a:xfrm>
            <a:custGeom>
              <a:avLst/>
              <a:gdLst>
                <a:gd name="T0" fmla="*/ 23 w 39"/>
                <a:gd name="T1" fmla="*/ 0 h 31"/>
                <a:gd name="T2" fmla="*/ 17 w 39"/>
                <a:gd name="T3" fmla="*/ 26 h 31"/>
                <a:gd name="T4" fmla="*/ 23 w 39"/>
                <a:gd name="T5" fmla="*/ 0 h 31"/>
              </a:gdLst>
              <a:ahLst/>
              <a:cxnLst>
                <a:cxn ang="0">
                  <a:pos x="T0" y="T1"/>
                </a:cxn>
                <a:cxn ang="0">
                  <a:pos x="T2" y="T3"/>
                </a:cxn>
                <a:cxn ang="0">
                  <a:pos x="T4" y="T5"/>
                </a:cxn>
              </a:cxnLst>
              <a:rect l="0" t="0" r="r" b="b"/>
              <a:pathLst>
                <a:path w="39" h="31">
                  <a:moveTo>
                    <a:pt x="23" y="0"/>
                  </a:moveTo>
                  <a:cubicBezTo>
                    <a:pt x="39" y="3"/>
                    <a:pt x="39" y="31"/>
                    <a:pt x="17" y="26"/>
                  </a:cubicBezTo>
                  <a:cubicBezTo>
                    <a:pt x="0" y="6"/>
                    <a:pt x="15" y="5"/>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 name="Freeform 139">
              <a:extLst>
                <a:ext uri="{FF2B5EF4-FFF2-40B4-BE49-F238E27FC236}">
                  <a16:creationId xmlns:a16="http://schemas.microsoft.com/office/drawing/2014/main" id="{F4EE6DAD-6518-47B6-A04F-484A1626769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61863" y="321142"/>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6" name="Freeform 143">
              <a:extLst>
                <a:ext uri="{FF2B5EF4-FFF2-40B4-BE49-F238E27FC236}">
                  <a16:creationId xmlns:a16="http://schemas.microsoft.com/office/drawing/2014/main" id="{B6867974-B4C0-48AA-A205-B435998B74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72041" y="1015660"/>
              <a:ext cx="121406" cy="78339"/>
            </a:xfrm>
            <a:custGeom>
              <a:avLst/>
              <a:gdLst>
                <a:gd name="T0" fmla="*/ 21 w 37"/>
                <a:gd name="T1" fmla="*/ 0 h 26"/>
                <a:gd name="T2" fmla="*/ 22 w 37"/>
                <a:gd name="T3" fmla="*/ 26 h 26"/>
                <a:gd name="T4" fmla="*/ 21 w 37"/>
                <a:gd name="T5" fmla="*/ 0 h 26"/>
              </a:gdLst>
              <a:ahLst/>
              <a:cxnLst>
                <a:cxn ang="0">
                  <a:pos x="T0" y="T1"/>
                </a:cxn>
                <a:cxn ang="0">
                  <a:pos x="T2" y="T3"/>
                </a:cxn>
                <a:cxn ang="0">
                  <a:pos x="T4" y="T5"/>
                </a:cxn>
              </a:cxnLst>
              <a:rect l="0" t="0" r="r" b="b"/>
              <a:pathLst>
                <a:path w="37" h="26">
                  <a:moveTo>
                    <a:pt x="21" y="0"/>
                  </a:moveTo>
                  <a:cubicBezTo>
                    <a:pt x="32" y="2"/>
                    <a:pt x="37" y="23"/>
                    <a:pt x="22" y="26"/>
                  </a:cubicBezTo>
                  <a:cubicBezTo>
                    <a:pt x="3" y="26"/>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7" name="Freeform 144">
              <a:extLst>
                <a:ext uri="{FF2B5EF4-FFF2-40B4-BE49-F238E27FC236}">
                  <a16:creationId xmlns:a16="http://schemas.microsoft.com/office/drawing/2014/main" id="{21F27A0E-A6C1-4AFE-8CBA-28E4FE70BC1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88371" y="790064"/>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8" name="Freeform 145">
              <a:extLst>
                <a:ext uri="{FF2B5EF4-FFF2-40B4-BE49-F238E27FC236}">
                  <a16:creationId xmlns:a16="http://schemas.microsoft.com/office/drawing/2014/main" id="{AAA114B9-98D7-4840-8602-457F0741B7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92441" y="602066"/>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9" name="Freeform 8">
              <a:extLst>
                <a:ext uri="{FF2B5EF4-FFF2-40B4-BE49-F238E27FC236}">
                  <a16:creationId xmlns:a16="http://schemas.microsoft.com/office/drawing/2014/main" id="{4E9E63DF-694C-4693-8D8B-0275BB744DB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56151" y="131093"/>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121" name="Freeform 113">
            <a:extLst>
              <a:ext uri="{FF2B5EF4-FFF2-40B4-BE49-F238E27FC236}">
                <a16:creationId xmlns:a16="http://schemas.microsoft.com/office/drawing/2014/main" id="{B1A3BF1A-EF96-468A-B04F-AFDF6621DE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16200000">
            <a:off x="10429612" y="2010881"/>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 name="Rectangle 3">
            <a:extLst>
              <a:ext uri="{FF2B5EF4-FFF2-40B4-BE49-F238E27FC236}">
                <a16:creationId xmlns:a16="http://schemas.microsoft.com/office/drawing/2014/main" id="{682C49D4-59E1-DB49-AD21-AE145F6661A4}"/>
              </a:ext>
            </a:extLst>
          </p:cNvPr>
          <p:cNvSpPr/>
          <p:nvPr/>
        </p:nvSpPr>
        <p:spPr>
          <a:xfrm>
            <a:off x="1086357" y="2342775"/>
            <a:ext cx="5009643" cy="3197413"/>
          </a:xfrm>
          <a:prstGeom prst="rect">
            <a:avLst/>
          </a:prstGeom>
        </p:spPr>
        <p:txBody>
          <a:bodyPr vert="horz" lIns="91440" tIns="45720" rIns="91440" bIns="45720" rtlCol="0">
            <a:normAutofit lnSpcReduction="10000"/>
          </a:bodyPr>
          <a:lstStyle/>
          <a:p>
            <a:pPr marL="342900" indent="-342900" defTabSz="914400">
              <a:lnSpc>
                <a:spcPct val="150000"/>
              </a:lnSpc>
              <a:spcAft>
                <a:spcPts val="600"/>
              </a:spcAft>
              <a:buClr>
                <a:schemeClr val="bg2">
                  <a:lumMod val="75000"/>
                </a:schemeClr>
              </a:buClr>
              <a:buAutoNum type="arabicPeriod"/>
            </a:pPr>
            <a:r>
              <a:rPr lang="en-GB" dirty="0">
                <a:solidFill>
                  <a:schemeClr val="tx2"/>
                </a:solidFill>
              </a:rPr>
              <a:t>Complete </a:t>
            </a:r>
            <a:r>
              <a:rPr lang="en-GB" b="1" dirty="0">
                <a:solidFill>
                  <a:schemeClr val="tx2"/>
                </a:solidFill>
              </a:rPr>
              <a:t>Section 2 and 3 </a:t>
            </a:r>
            <a:r>
              <a:rPr lang="en-GB" dirty="0">
                <a:solidFill>
                  <a:schemeClr val="tx2"/>
                </a:solidFill>
              </a:rPr>
              <a:t>of your Statement of Intent.</a:t>
            </a:r>
          </a:p>
          <a:p>
            <a:pPr marL="342900" indent="-342900" defTabSz="914400">
              <a:lnSpc>
                <a:spcPct val="150000"/>
              </a:lnSpc>
              <a:spcAft>
                <a:spcPts val="600"/>
              </a:spcAft>
              <a:buClr>
                <a:schemeClr val="bg2">
                  <a:lumMod val="75000"/>
                </a:schemeClr>
              </a:buClr>
              <a:buAutoNum type="arabicPeriod"/>
            </a:pPr>
            <a:r>
              <a:rPr lang="en-GB" dirty="0">
                <a:solidFill>
                  <a:schemeClr val="tx2"/>
                </a:solidFill>
              </a:rPr>
              <a:t>Add your research </a:t>
            </a:r>
            <a:r>
              <a:rPr lang="en-GB" dirty="0" err="1">
                <a:solidFill>
                  <a:schemeClr val="tx2"/>
                </a:solidFill>
              </a:rPr>
              <a:t>mindmap</a:t>
            </a:r>
            <a:r>
              <a:rPr lang="en-GB" dirty="0">
                <a:solidFill>
                  <a:schemeClr val="tx2"/>
                </a:solidFill>
              </a:rPr>
              <a:t> to your blog.</a:t>
            </a:r>
          </a:p>
          <a:p>
            <a:pPr marL="342900" indent="-342900" defTabSz="914400">
              <a:lnSpc>
                <a:spcPct val="150000"/>
              </a:lnSpc>
              <a:spcAft>
                <a:spcPts val="600"/>
              </a:spcAft>
              <a:buClr>
                <a:schemeClr val="bg2">
                  <a:lumMod val="75000"/>
                </a:schemeClr>
              </a:buClr>
              <a:buAutoNum type="arabicPeriod"/>
            </a:pPr>
            <a:r>
              <a:rPr lang="en-GB" dirty="0">
                <a:solidFill>
                  <a:schemeClr val="tx2"/>
                </a:solidFill>
              </a:rPr>
              <a:t>Use the </a:t>
            </a:r>
            <a:r>
              <a:rPr lang="en-GB" dirty="0" err="1">
                <a:solidFill>
                  <a:schemeClr val="tx2"/>
                </a:solidFill>
              </a:rPr>
              <a:t>mindmap</a:t>
            </a:r>
            <a:r>
              <a:rPr lang="en-GB" dirty="0">
                <a:solidFill>
                  <a:schemeClr val="tx2"/>
                </a:solidFill>
              </a:rPr>
              <a:t> to start your research and update this on your blog page. </a:t>
            </a:r>
            <a:br>
              <a:rPr lang="en-GB" dirty="0">
                <a:solidFill>
                  <a:schemeClr val="tx2"/>
                </a:solidFill>
              </a:rPr>
            </a:br>
            <a:r>
              <a:rPr lang="en-GB" b="1" dirty="0">
                <a:solidFill>
                  <a:schemeClr val="tx2"/>
                </a:solidFill>
              </a:rPr>
              <a:t>You should have a significant chunk of research completed before next week.</a:t>
            </a:r>
          </a:p>
          <a:p>
            <a:pPr defTabSz="914400">
              <a:lnSpc>
                <a:spcPct val="150000"/>
              </a:lnSpc>
              <a:spcAft>
                <a:spcPts val="600"/>
              </a:spcAft>
              <a:buClr>
                <a:schemeClr val="bg2">
                  <a:lumMod val="75000"/>
                </a:schemeClr>
              </a:buClr>
            </a:pPr>
            <a:endParaRPr lang="en-US" dirty="0">
              <a:solidFill>
                <a:schemeClr val="tx2"/>
              </a:solidFill>
            </a:endParaRPr>
          </a:p>
        </p:txBody>
      </p:sp>
      <p:grpSp>
        <p:nvGrpSpPr>
          <p:cNvPr id="123" name="Group 122">
            <a:extLst>
              <a:ext uri="{FF2B5EF4-FFF2-40B4-BE49-F238E27FC236}">
                <a16:creationId xmlns:a16="http://schemas.microsoft.com/office/drawing/2014/main" id="{AC1582F5-FF93-46BF-A92F-D4490D6538C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372524" y="5987703"/>
            <a:ext cx="1274531" cy="932361"/>
            <a:chOff x="10372524" y="5987703"/>
            <a:chExt cx="1274531" cy="932361"/>
          </a:xfrm>
        </p:grpSpPr>
        <p:sp>
          <p:nvSpPr>
            <p:cNvPr id="124" name="Freeform 82">
              <a:extLst>
                <a:ext uri="{FF2B5EF4-FFF2-40B4-BE49-F238E27FC236}">
                  <a16:creationId xmlns:a16="http://schemas.microsoft.com/office/drawing/2014/main" id="{EDA30C63-7387-41DF-A6B0-5E3B1AF60C2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94161" y="6018941"/>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5" name="Freeform 70">
              <a:extLst>
                <a:ext uri="{FF2B5EF4-FFF2-40B4-BE49-F238E27FC236}">
                  <a16:creationId xmlns:a16="http://schemas.microsoft.com/office/drawing/2014/main" id="{0F9349DE-8C14-4D6E-B1C2-4750F704C0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43533" y="6280908"/>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6" name="Freeform 85">
              <a:extLst>
                <a:ext uri="{FF2B5EF4-FFF2-40B4-BE49-F238E27FC236}">
                  <a16:creationId xmlns:a16="http://schemas.microsoft.com/office/drawing/2014/main" id="{0093B34B-1559-4D7A-90CF-114125FD620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20975" y="6503581"/>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7" name="Freeform 87">
              <a:extLst>
                <a:ext uri="{FF2B5EF4-FFF2-40B4-BE49-F238E27FC236}">
                  <a16:creationId xmlns:a16="http://schemas.microsoft.com/office/drawing/2014/main" id="{F32E37EB-F93F-4ACA-8EC5-8313085014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22215" y="6733978"/>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8" name="Freeform 94">
              <a:extLst>
                <a:ext uri="{FF2B5EF4-FFF2-40B4-BE49-F238E27FC236}">
                  <a16:creationId xmlns:a16="http://schemas.microsoft.com/office/drawing/2014/main" id="{6486B439-14A8-40F4-BD01-2647D4752F0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06680" y="6716732"/>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9" name="Freeform 118">
              <a:extLst>
                <a:ext uri="{FF2B5EF4-FFF2-40B4-BE49-F238E27FC236}">
                  <a16:creationId xmlns:a16="http://schemas.microsoft.com/office/drawing/2014/main" id="{3EA0483A-6030-445C-9A9E-FC8847FD441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03570" y="6600503"/>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0" name="Freeform 119">
              <a:extLst>
                <a:ext uri="{FF2B5EF4-FFF2-40B4-BE49-F238E27FC236}">
                  <a16:creationId xmlns:a16="http://schemas.microsoft.com/office/drawing/2014/main" id="{54E9F49B-F300-4A14-B0F3-36A75B1713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89260" y="6415578"/>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1" name="Freeform 139">
              <a:extLst>
                <a:ext uri="{FF2B5EF4-FFF2-40B4-BE49-F238E27FC236}">
                  <a16:creationId xmlns:a16="http://schemas.microsoft.com/office/drawing/2014/main" id="{293DA61B-9566-467E-A357-E86CD8E7E2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04088" y="6551279"/>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2" name="Freeform 144">
              <a:extLst>
                <a:ext uri="{FF2B5EF4-FFF2-40B4-BE49-F238E27FC236}">
                  <a16:creationId xmlns:a16="http://schemas.microsoft.com/office/drawing/2014/main" id="{A1A7223C-6F2C-487D-A45A-6EBBD051A5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641775" y="6182738"/>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 name="Freeform 145">
              <a:extLst>
                <a:ext uri="{FF2B5EF4-FFF2-40B4-BE49-F238E27FC236}">
                  <a16:creationId xmlns:a16="http://schemas.microsoft.com/office/drawing/2014/main" id="{DC4DE17D-AC51-4C89-AC1A-016A928A10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883257" y="6290757"/>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 name="Freeform 8">
              <a:extLst>
                <a:ext uri="{FF2B5EF4-FFF2-40B4-BE49-F238E27FC236}">
                  <a16:creationId xmlns:a16="http://schemas.microsoft.com/office/drawing/2014/main" id="{95D0E198-D3C3-4790-881E-4DF6C9D7FD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09800" y="6752465"/>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5" name="Freeform 51">
              <a:extLst>
                <a:ext uri="{FF2B5EF4-FFF2-40B4-BE49-F238E27FC236}">
                  <a16:creationId xmlns:a16="http://schemas.microsoft.com/office/drawing/2014/main" id="{E9952623-7C81-47CA-85D8-C872DE84E4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219682" y="6196029"/>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6" name="Freeform 78">
              <a:extLst>
                <a:ext uri="{FF2B5EF4-FFF2-40B4-BE49-F238E27FC236}">
                  <a16:creationId xmlns:a16="http://schemas.microsoft.com/office/drawing/2014/main" id="{F90AA42C-D724-4AD8-81F3-CDFC420635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353319" y="6028606"/>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7" name="Freeform 84">
              <a:extLst>
                <a:ext uri="{FF2B5EF4-FFF2-40B4-BE49-F238E27FC236}">
                  <a16:creationId xmlns:a16="http://schemas.microsoft.com/office/drawing/2014/main" id="{CAB3A278-E8E7-4070-B30A-31B5DE9805C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487085" y="6029984"/>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8" name="Freeform 86">
              <a:extLst>
                <a:ext uri="{FF2B5EF4-FFF2-40B4-BE49-F238E27FC236}">
                  <a16:creationId xmlns:a16="http://schemas.microsoft.com/office/drawing/2014/main" id="{910FC82B-A4C1-428C-A576-79B5F6D1892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918273" y="6040831"/>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9" name="Freeform 106">
              <a:extLst>
                <a:ext uri="{FF2B5EF4-FFF2-40B4-BE49-F238E27FC236}">
                  <a16:creationId xmlns:a16="http://schemas.microsoft.com/office/drawing/2014/main" id="{B9CB6255-5C91-4496-B0AE-529737BC53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353729" y="6281410"/>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0" name="Freeform 110">
              <a:extLst>
                <a:ext uri="{FF2B5EF4-FFF2-40B4-BE49-F238E27FC236}">
                  <a16:creationId xmlns:a16="http://schemas.microsoft.com/office/drawing/2014/main" id="{A58DBA3F-B3E2-4AD9-A93C-FDF997582E3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383094" y="6512109"/>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1" name="Freeform 123">
              <a:extLst>
                <a:ext uri="{FF2B5EF4-FFF2-40B4-BE49-F238E27FC236}">
                  <a16:creationId xmlns:a16="http://schemas.microsoft.com/office/drawing/2014/main" id="{AE100164-158F-422B-8A80-DFF4E0E06E3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11803" y="6599947"/>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2" name="Freeform 130">
              <a:extLst>
                <a:ext uri="{FF2B5EF4-FFF2-40B4-BE49-F238E27FC236}">
                  <a16:creationId xmlns:a16="http://schemas.microsoft.com/office/drawing/2014/main" id="{1A0EF69A-22C3-4FF9-B6DD-55C6DAC3BB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598032" y="6383097"/>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3" name="Freeform 141">
              <a:extLst>
                <a:ext uri="{FF2B5EF4-FFF2-40B4-BE49-F238E27FC236}">
                  <a16:creationId xmlns:a16="http://schemas.microsoft.com/office/drawing/2014/main" id="{3963C700-CFE8-4ED2-8E1E-1139AC305D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56888" y="6756491"/>
              <a:ext cx="163941" cy="163205"/>
            </a:xfrm>
            <a:custGeom>
              <a:avLst/>
              <a:gdLst>
                <a:gd name="T0" fmla="*/ 37 w 50"/>
                <a:gd name="T1" fmla="*/ 3 h 54"/>
                <a:gd name="T2" fmla="*/ 42 w 50"/>
                <a:gd name="T3" fmla="*/ 17 h 54"/>
                <a:gd name="T4" fmla="*/ 37 w 50"/>
                <a:gd name="T5" fmla="*/ 3 h 54"/>
              </a:gdLst>
              <a:ahLst/>
              <a:cxnLst>
                <a:cxn ang="0">
                  <a:pos x="T0" y="T1"/>
                </a:cxn>
                <a:cxn ang="0">
                  <a:pos x="T2" y="T3"/>
                </a:cxn>
                <a:cxn ang="0">
                  <a:pos x="T4" y="T5"/>
                </a:cxn>
              </a:cxnLst>
              <a:rect l="0" t="0" r="r" b="b"/>
              <a:pathLst>
                <a:path w="50" h="54">
                  <a:moveTo>
                    <a:pt x="37" y="3"/>
                  </a:moveTo>
                  <a:cubicBezTo>
                    <a:pt x="50" y="3"/>
                    <a:pt x="36" y="13"/>
                    <a:pt x="42" y="17"/>
                  </a:cubicBezTo>
                  <a:cubicBezTo>
                    <a:pt x="35" y="54"/>
                    <a:pt x="0" y="0"/>
                    <a:pt x="3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4" name="Freeform 99">
              <a:extLst>
                <a:ext uri="{FF2B5EF4-FFF2-40B4-BE49-F238E27FC236}">
                  <a16:creationId xmlns:a16="http://schemas.microsoft.com/office/drawing/2014/main" id="{86FC694B-4A70-4160-A64D-DA282DE95B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19290" y="6036794"/>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5" name="Freeform 8">
              <a:extLst>
                <a:ext uri="{FF2B5EF4-FFF2-40B4-BE49-F238E27FC236}">
                  <a16:creationId xmlns:a16="http://schemas.microsoft.com/office/drawing/2014/main" id="{2A55A10A-49CA-42B6-84C9-8A1A1596D78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368502" y="6759290"/>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5" name="Picture 4" descr="Glasses on top of a book">
            <a:extLst>
              <a:ext uri="{FF2B5EF4-FFF2-40B4-BE49-F238E27FC236}">
                <a16:creationId xmlns:a16="http://schemas.microsoft.com/office/drawing/2014/main" id="{79198722-D45F-4536-861C-16A968D04C97}"/>
              </a:ext>
            </a:extLst>
          </p:cNvPr>
          <p:cNvPicPr>
            <a:picLocks noChangeAspect="1"/>
          </p:cNvPicPr>
          <p:nvPr/>
        </p:nvPicPr>
        <p:blipFill rotWithShape="1">
          <a:blip r:embed="rId2"/>
          <a:srcRect r="9512" b="-2"/>
          <a:stretch/>
        </p:blipFill>
        <p:spPr>
          <a:xfrm>
            <a:off x="6586071" y="1879643"/>
            <a:ext cx="5613519" cy="4109986"/>
          </a:xfrm>
          <a:prstGeom prst="rect">
            <a:avLst/>
          </a:prstGeom>
        </p:spPr>
      </p:pic>
      <p:sp>
        <p:nvSpPr>
          <p:cNvPr id="72" name="Rectangle 71">
            <a:extLst>
              <a:ext uri="{FF2B5EF4-FFF2-40B4-BE49-F238E27FC236}">
                <a16:creationId xmlns:a16="http://schemas.microsoft.com/office/drawing/2014/main" id="{D879E9D1-6787-3F4D-90B7-F4099EDE36AF}"/>
              </a:ext>
            </a:extLst>
          </p:cNvPr>
          <p:cNvSpPr/>
          <p:nvPr/>
        </p:nvSpPr>
        <p:spPr>
          <a:xfrm>
            <a:off x="150687" y="6014423"/>
            <a:ext cx="6223275" cy="740014"/>
          </a:xfrm>
          <a:prstGeom prst="rect">
            <a:avLst/>
          </a:prstGeom>
        </p:spPr>
        <p:txBody>
          <a:bodyPr vert="horz" lIns="91440" tIns="45720" rIns="91440" bIns="45720" rtlCol="0">
            <a:normAutofit/>
          </a:bodyPr>
          <a:lstStyle/>
          <a:p>
            <a:pPr defTabSz="914400">
              <a:lnSpc>
                <a:spcPct val="150000"/>
              </a:lnSpc>
              <a:spcAft>
                <a:spcPts val="600"/>
              </a:spcAft>
              <a:buClr>
                <a:schemeClr val="bg2">
                  <a:lumMod val="75000"/>
                </a:schemeClr>
              </a:buClr>
            </a:pPr>
            <a:r>
              <a:rPr lang="en-US" sz="1400" dirty="0">
                <a:solidFill>
                  <a:schemeClr val="tx2"/>
                </a:solidFill>
              </a:rPr>
              <a:t>As you begin your research, remember that you must </a:t>
            </a:r>
            <a:r>
              <a:rPr lang="en-US" sz="1400" b="1" dirty="0">
                <a:solidFill>
                  <a:schemeClr val="tx2"/>
                </a:solidFill>
              </a:rPr>
              <a:t>reference</a:t>
            </a:r>
            <a:r>
              <a:rPr lang="en-US" sz="1400" dirty="0">
                <a:solidFill>
                  <a:schemeClr val="tx2"/>
                </a:solidFill>
              </a:rPr>
              <a:t>, and research from a </a:t>
            </a:r>
            <a:r>
              <a:rPr lang="en-US" sz="1400" b="1" dirty="0">
                <a:solidFill>
                  <a:schemeClr val="tx2"/>
                </a:solidFill>
              </a:rPr>
              <a:t>variety of sources</a:t>
            </a:r>
            <a:r>
              <a:rPr lang="en-US" sz="1400" dirty="0">
                <a:solidFill>
                  <a:schemeClr val="tx2"/>
                </a:solidFill>
              </a:rPr>
              <a:t>.</a:t>
            </a:r>
          </a:p>
        </p:txBody>
      </p:sp>
    </p:spTree>
    <p:extLst>
      <p:ext uri="{BB962C8B-B14F-4D97-AF65-F5344CB8AC3E}">
        <p14:creationId xmlns:p14="http://schemas.microsoft.com/office/powerpoint/2010/main" val="1204137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2">
                                            <p:txEl>
                                              <p:pRg st="0" end="0"/>
                                            </p:txEl>
                                          </p:spTgt>
                                        </p:tgtEl>
                                        <p:attrNameLst>
                                          <p:attrName>style.visibility</p:attrName>
                                        </p:attrNameLst>
                                      </p:cBhvr>
                                      <p:to>
                                        <p:strVal val="visible"/>
                                      </p:to>
                                    </p:set>
                                    <p:animEffect transition="in" filter="fade">
                                      <p:cBhvr>
                                        <p:cTn id="22" dur="500"/>
                                        <p:tgtEl>
                                          <p:spTgt spid="7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72" grpId="0" build="p"/>
    </p:bldLst>
  </p:timing>
</p:sld>
</file>

<file path=ppt/theme/theme1.xml><?xml version="1.0" encoding="utf-8"?>
<a:theme xmlns:a="http://schemas.openxmlformats.org/drawingml/2006/main" name="BohemianVTI">
  <a:themeElements>
    <a:clrScheme name="Office">
      <a:dk1>
        <a:srgbClr val="000000"/>
      </a:dk1>
      <a:lt1>
        <a:srgbClr val="FFFFFF"/>
      </a:lt1>
      <a:dk2>
        <a:srgbClr val="1D242E"/>
      </a:dk2>
      <a:lt2>
        <a:srgbClr val="F2F1F1"/>
      </a:lt2>
      <a:accent1>
        <a:srgbClr val="4472C4"/>
      </a:accent1>
      <a:accent2>
        <a:srgbClr val="ED7D31"/>
      </a:accent2>
      <a:accent3>
        <a:srgbClr val="A3A3A3"/>
      </a:accent3>
      <a:accent4>
        <a:srgbClr val="CF9B00"/>
      </a:accent4>
      <a:accent5>
        <a:srgbClr val="5B9BD5"/>
      </a:accent5>
      <a:accent6>
        <a:srgbClr val="70AD47"/>
      </a:accent6>
      <a:hlink>
        <a:srgbClr val="D26012"/>
      </a:hlink>
      <a:folHlink>
        <a:srgbClr val="9A5879"/>
      </a:folHlink>
    </a:clrScheme>
    <a:fontScheme name="modern love avenir">
      <a:majorFont>
        <a:latin typeface="Modern Love"/>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ohemianVTI" id="{B5E50611-F7C7-47BC-81A6-BE9493DF8677}" vid="{7A26D0DD-A1A5-444B-B0FB-E7DB9E2D047F}"/>
    </a:ext>
  </a:extLst>
</a:theme>
</file>

<file path=docProps/app.xml><?xml version="1.0" encoding="utf-8"?>
<Properties xmlns="http://schemas.openxmlformats.org/officeDocument/2006/extended-properties" xmlns:vt="http://schemas.openxmlformats.org/officeDocument/2006/docPropsVTypes">
  <Template>Atlas</Template>
  <TotalTime>357</TotalTime>
  <Words>686</Words>
  <Application>Microsoft Macintosh PowerPoint</Application>
  <PresentationFormat>Widescreen</PresentationFormat>
  <Paragraphs>52</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Avenir Next LT Pro</vt:lpstr>
      <vt:lpstr>Modern Love</vt:lpstr>
      <vt:lpstr>BohemianVTI</vt:lpstr>
      <vt:lpstr>FINAL MAJOR PROJECT</vt:lpstr>
      <vt:lpstr>Homework Reminder</vt:lpstr>
      <vt:lpstr>TOP 10 FMP TIPS</vt:lpstr>
      <vt:lpstr>Example SOI</vt:lpstr>
      <vt:lpstr>The Script</vt:lpstr>
      <vt:lpstr>What should I be researching?</vt:lpstr>
      <vt:lpstr>Research</vt:lpstr>
      <vt:lpstr>Homework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FINAL MAJOR PROJECT</dc:title>
  <dc:creator>Karl Falconer</dc:creator>
  <cp:lastModifiedBy>Karl Falconer</cp:lastModifiedBy>
  <cp:revision>19</cp:revision>
  <dcterms:created xsi:type="dcterms:W3CDTF">2021-02-17T14:41:53Z</dcterms:created>
  <dcterms:modified xsi:type="dcterms:W3CDTF">2021-03-01T11:28:12Z</dcterms:modified>
</cp:coreProperties>
</file>