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2" r:id="rId1"/>
  </p:sldMasterIdLst>
  <p:sldIdLst>
    <p:sldId id="256" r:id="rId2"/>
    <p:sldId id="257" r:id="rId3"/>
    <p:sldId id="258" r:id="rId4"/>
    <p:sldId id="259" r:id="rId5"/>
    <p:sldId id="260" r:id="rId6"/>
    <p:sldId id="261" r:id="rId7"/>
    <p:sldId id="265" r:id="rId8"/>
    <p:sldId id="262" r:id="rId9"/>
    <p:sldId id="264" r:id="rId10"/>
    <p:sldId id="263"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18"/>
  </p:normalViewPr>
  <p:slideViewPr>
    <p:cSldViewPr snapToGrid="0" snapToObjects="1">
      <p:cViewPr varScale="1">
        <p:scale>
          <a:sx n="76" d="100"/>
          <a:sy n="76" d="100"/>
        </p:scale>
        <p:origin x="216" y="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4C433-7F47-40A0-B6A6-FC92DB404AFF}"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A035E17-3512-4533-B65F-A546163EFC4F}">
      <dgm:prSet/>
      <dgm:spPr/>
      <dgm:t>
        <a:bodyPr/>
        <a:lstStyle/>
        <a:p>
          <a:pPr>
            <a:defRPr cap="all"/>
          </a:pPr>
          <a:r>
            <a:rPr lang="en-US"/>
            <a:t>10 weeks (middle of May completion)</a:t>
          </a:r>
        </a:p>
      </dgm:t>
    </dgm:pt>
    <dgm:pt modelId="{EC0461A6-7A83-4842-8FB0-756E11B1F895}" type="parTrans" cxnId="{86977B3F-EC24-474A-91CB-20CA3FFB55AD}">
      <dgm:prSet/>
      <dgm:spPr/>
      <dgm:t>
        <a:bodyPr/>
        <a:lstStyle/>
        <a:p>
          <a:endParaRPr lang="en-US"/>
        </a:p>
      </dgm:t>
    </dgm:pt>
    <dgm:pt modelId="{C152A582-1002-44DD-A6E4-72E8FD544E47}" type="sibTrans" cxnId="{86977B3F-EC24-474A-91CB-20CA3FFB55AD}">
      <dgm:prSet/>
      <dgm:spPr/>
      <dgm:t>
        <a:bodyPr/>
        <a:lstStyle/>
        <a:p>
          <a:endParaRPr lang="en-US"/>
        </a:p>
      </dgm:t>
    </dgm:pt>
    <dgm:pt modelId="{8B7AC5C8-7CF2-4628-A87D-2846EE56CCCE}">
      <dgm:prSet/>
      <dgm:spPr/>
      <dgm:t>
        <a:bodyPr/>
        <a:lstStyle/>
        <a:p>
          <a:pPr>
            <a:defRPr cap="all"/>
          </a:pPr>
          <a:r>
            <a:rPr lang="en-US"/>
            <a:t>Marked Pass / Merit / Distinction</a:t>
          </a:r>
        </a:p>
      </dgm:t>
    </dgm:pt>
    <dgm:pt modelId="{0F87FE01-620B-471B-969D-04A522A81954}" type="parTrans" cxnId="{422DEC51-0738-404C-926A-D7CAB649B56F}">
      <dgm:prSet/>
      <dgm:spPr/>
      <dgm:t>
        <a:bodyPr/>
        <a:lstStyle/>
        <a:p>
          <a:endParaRPr lang="en-US"/>
        </a:p>
      </dgm:t>
    </dgm:pt>
    <dgm:pt modelId="{012DAF2D-CA11-4F73-B221-FD1DCFC23EC1}" type="sibTrans" cxnId="{422DEC51-0738-404C-926A-D7CAB649B56F}">
      <dgm:prSet/>
      <dgm:spPr/>
      <dgm:t>
        <a:bodyPr/>
        <a:lstStyle/>
        <a:p>
          <a:endParaRPr lang="en-US"/>
        </a:p>
      </dgm:t>
    </dgm:pt>
    <dgm:pt modelId="{2834EBCE-8365-4BC0-B053-94203EA5C846}" type="pres">
      <dgm:prSet presAssocID="{F114C433-7F47-40A0-B6A6-FC92DB404AFF}" presName="root" presStyleCnt="0">
        <dgm:presLayoutVars>
          <dgm:dir/>
          <dgm:resizeHandles val="exact"/>
        </dgm:presLayoutVars>
      </dgm:prSet>
      <dgm:spPr/>
    </dgm:pt>
    <dgm:pt modelId="{E8042A05-ADDF-4C39-8D20-4DB2AE82DDD7}" type="pres">
      <dgm:prSet presAssocID="{5A035E17-3512-4533-B65F-A546163EFC4F}" presName="compNode" presStyleCnt="0"/>
      <dgm:spPr/>
    </dgm:pt>
    <dgm:pt modelId="{1439B319-1D80-4723-A5DC-2B988BC13CB5}" type="pres">
      <dgm:prSet presAssocID="{5A035E17-3512-4533-B65F-A546163EFC4F}" presName="iconBgRect" presStyleLbl="bgShp" presStyleIdx="0" presStyleCnt="2"/>
      <dgm:spPr>
        <a:prstGeom prst="round2DiagRect">
          <a:avLst>
            <a:gd name="adj1" fmla="val 29727"/>
            <a:gd name="adj2" fmla="val 0"/>
          </a:avLst>
        </a:prstGeom>
      </dgm:spPr>
    </dgm:pt>
    <dgm:pt modelId="{DFEE1983-AA94-4B50-BAB5-656A52850493}" type="pres">
      <dgm:prSet presAssocID="{5A035E17-3512-4533-B65F-A546163EFC4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nimise"/>
        </a:ext>
      </dgm:extLst>
    </dgm:pt>
    <dgm:pt modelId="{02FB7E0A-82B6-46B6-952D-F306C0AB10E9}" type="pres">
      <dgm:prSet presAssocID="{5A035E17-3512-4533-B65F-A546163EFC4F}" presName="spaceRect" presStyleCnt="0"/>
      <dgm:spPr/>
    </dgm:pt>
    <dgm:pt modelId="{184C21D2-A56A-491B-B78B-10C81F8C6849}" type="pres">
      <dgm:prSet presAssocID="{5A035E17-3512-4533-B65F-A546163EFC4F}" presName="textRect" presStyleLbl="revTx" presStyleIdx="0" presStyleCnt="2">
        <dgm:presLayoutVars>
          <dgm:chMax val="1"/>
          <dgm:chPref val="1"/>
        </dgm:presLayoutVars>
      </dgm:prSet>
      <dgm:spPr/>
    </dgm:pt>
    <dgm:pt modelId="{48D2E2C8-51CB-43B7-83EE-20998E1993F2}" type="pres">
      <dgm:prSet presAssocID="{C152A582-1002-44DD-A6E4-72E8FD544E47}" presName="sibTrans" presStyleCnt="0"/>
      <dgm:spPr/>
    </dgm:pt>
    <dgm:pt modelId="{58962A50-7199-4A51-8D1E-F97645A6339E}" type="pres">
      <dgm:prSet presAssocID="{8B7AC5C8-7CF2-4628-A87D-2846EE56CCCE}" presName="compNode" presStyleCnt="0"/>
      <dgm:spPr/>
    </dgm:pt>
    <dgm:pt modelId="{D799E19C-74EF-4948-955D-B3C8778C4692}" type="pres">
      <dgm:prSet presAssocID="{8B7AC5C8-7CF2-4628-A87D-2846EE56CCCE}" presName="iconBgRect" presStyleLbl="bgShp" presStyleIdx="1" presStyleCnt="2"/>
      <dgm:spPr>
        <a:prstGeom prst="round2DiagRect">
          <a:avLst>
            <a:gd name="adj1" fmla="val 29727"/>
            <a:gd name="adj2" fmla="val 0"/>
          </a:avLst>
        </a:prstGeom>
      </dgm:spPr>
    </dgm:pt>
    <dgm:pt modelId="{FD98D3C6-FDF0-40E4-96C8-777224625E12}" type="pres">
      <dgm:prSet presAssocID="{8B7AC5C8-7CF2-4628-A87D-2846EE56CCC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bbon"/>
        </a:ext>
      </dgm:extLst>
    </dgm:pt>
    <dgm:pt modelId="{FA0141CB-E380-47A9-9B9D-1848A8281F2F}" type="pres">
      <dgm:prSet presAssocID="{8B7AC5C8-7CF2-4628-A87D-2846EE56CCCE}" presName="spaceRect" presStyleCnt="0"/>
      <dgm:spPr/>
    </dgm:pt>
    <dgm:pt modelId="{A2B13288-534D-4ED6-B7A9-1AE092549B9D}" type="pres">
      <dgm:prSet presAssocID="{8B7AC5C8-7CF2-4628-A87D-2846EE56CCCE}" presName="textRect" presStyleLbl="revTx" presStyleIdx="1" presStyleCnt="2">
        <dgm:presLayoutVars>
          <dgm:chMax val="1"/>
          <dgm:chPref val="1"/>
        </dgm:presLayoutVars>
      </dgm:prSet>
      <dgm:spPr/>
    </dgm:pt>
  </dgm:ptLst>
  <dgm:cxnLst>
    <dgm:cxn modelId="{FB8EE413-1AAA-496A-9E19-0932EB4A47A6}" type="presOf" srcId="{8B7AC5C8-7CF2-4628-A87D-2846EE56CCCE}" destId="{A2B13288-534D-4ED6-B7A9-1AE092549B9D}" srcOrd="0" destOrd="0" presId="urn:microsoft.com/office/officeart/2018/5/layout/IconLeafLabelList"/>
    <dgm:cxn modelId="{86977B3F-EC24-474A-91CB-20CA3FFB55AD}" srcId="{F114C433-7F47-40A0-B6A6-FC92DB404AFF}" destId="{5A035E17-3512-4533-B65F-A546163EFC4F}" srcOrd="0" destOrd="0" parTransId="{EC0461A6-7A83-4842-8FB0-756E11B1F895}" sibTransId="{C152A582-1002-44DD-A6E4-72E8FD544E47}"/>
    <dgm:cxn modelId="{422DEC51-0738-404C-926A-D7CAB649B56F}" srcId="{F114C433-7F47-40A0-B6A6-FC92DB404AFF}" destId="{8B7AC5C8-7CF2-4628-A87D-2846EE56CCCE}" srcOrd="1" destOrd="0" parTransId="{0F87FE01-620B-471B-969D-04A522A81954}" sibTransId="{012DAF2D-CA11-4F73-B221-FD1DCFC23EC1}"/>
    <dgm:cxn modelId="{2B1D5171-444B-4865-AA9E-4957E9B7BB62}" type="presOf" srcId="{5A035E17-3512-4533-B65F-A546163EFC4F}" destId="{184C21D2-A56A-491B-B78B-10C81F8C6849}" srcOrd="0" destOrd="0" presId="urn:microsoft.com/office/officeart/2018/5/layout/IconLeafLabelList"/>
    <dgm:cxn modelId="{2226B1A3-678F-484A-8B4E-EB3D5040305C}" type="presOf" srcId="{F114C433-7F47-40A0-B6A6-FC92DB404AFF}" destId="{2834EBCE-8365-4BC0-B053-94203EA5C846}" srcOrd="0" destOrd="0" presId="urn:microsoft.com/office/officeart/2018/5/layout/IconLeafLabelList"/>
    <dgm:cxn modelId="{789C9D17-7271-4744-BEF7-78EC546B72F4}" type="presParOf" srcId="{2834EBCE-8365-4BC0-B053-94203EA5C846}" destId="{E8042A05-ADDF-4C39-8D20-4DB2AE82DDD7}" srcOrd="0" destOrd="0" presId="urn:microsoft.com/office/officeart/2018/5/layout/IconLeafLabelList"/>
    <dgm:cxn modelId="{B07B3270-D141-4619-B965-DF789D82EB48}" type="presParOf" srcId="{E8042A05-ADDF-4C39-8D20-4DB2AE82DDD7}" destId="{1439B319-1D80-4723-A5DC-2B988BC13CB5}" srcOrd="0" destOrd="0" presId="urn:microsoft.com/office/officeart/2018/5/layout/IconLeafLabelList"/>
    <dgm:cxn modelId="{6D46E3C7-25D5-4002-A290-BE46C6D80A41}" type="presParOf" srcId="{E8042A05-ADDF-4C39-8D20-4DB2AE82DDD7}" destId="{DFEE1983-AA94-4B50-BAB5-656A52850493}" srcOrd="1" destOrd="0" presId="urn:microsoft.com/office/officeart/2018/5/layout/IconLeafLabelList"/>
    <dgm:cxn modelId="{47A8BD9B-C822-43D8-ABC6-B5DA98A6F4A2}" type="presParOf" srcId="{E8042A05-ADDF-4C39-8D20-4DB2AE82DDD7}" destId="{02FB7E0A-82B6-46B6-952D-F306C0AB10E9}" srcOrd="2" destOrd="0" presId="urn:microsoft.com/office/officeart/2018/5/layout/IconLeafLabelList"/>
    <dgm:cxn modelId="{F9565E76-5839-4F35-A47A-E3F2FE2EF356}" type="presParOf" srcId="{E8042A05-ADDF-4C39-8D20-4DB2AE82DDD7}" destId="{184C21D2-A56A-491B-B78B-10C81F8C6849}" srcOrd="3" destOrd="0" presId="urn:microsoft.com/office/officeart/2018/5/layout/IconLeafLabelList"/>
    <dgm:cxn modelId="{4D20639D-BE5D-449E-A355-74FB335AE27A}" type="presParOf" srcId="{2834EBCE-8365-4BC0-B053-94203EA5C846}" destId="{48D2E2C8-51CB-43B7-83EE-20998E1993F2}" srcOrd="1" destOrd="0" presId="urn:microsoft.com/office/officeart/2018/5/layout/IconLeafLabelList"/>
    <dgm:cxn modelId="{ACEA1B79-43CB-417D-BA47-6AF73FEF77A8}" type="presParOf" srcId="{2834EBCE-8365-4BC0-B053-94203EA5C846}" destId="{58962A50-7199-4A51-8D1E-F97645A6339E}" srcOrd="2" destOrd="0" presId="urn:microsoft.com/office/officeart/2018/5/layout/IconLeafLabelList"/>
    <dgm:cxn modelId="{B17002AE-445C-4C7A-A092-414DCCEF87EF}" type="presParOf" srcId="{58962A50-7199-4A51-8D1E-F97645A6339E}" destId="{D799E19C-74EF-4948-955D-B3C8778C4692}" srcOrd="0" destOrd="0" presId="urn:microsoft.com/office/officeart/2018/5/layout/IconLeafLabelList"/>
    <dgm:cxn modelId="{C5E39537-3098-47FF-8020-27A120BE93E0}" type="presParOf" srcId="{58962A50-7199-4A51-8D1E-F97645A6339E}" destId="{FD98D3C6-FDF0-40E4-96C8-777224625E12}" srcOrd="1" destOrd="0" presId="urn:microsoft.com/office/officeart/2018/5/layout/IconLeafLabelList"/>
    <dgm:cxn modelId="{336B62B1-98DC-490E-83D1-5B0CD715782F}" type="presParOf" srcId="{58962A50-7199-4A51-8D1E-F97645A6339E}" destId="{FA0141CB-E380-47A9-9B9D-1848A8281F2F}" srcOrd="2" destOrd="0" presId="urn:microsoft.com/office/officeart/2018/5/layout/IconLeafLabelList"/>
    <dgm:cxn modelId="{1D64FBA8-0448-43E9-B46E-C6786449C793}" type="presParOf" srcId="{58962A50-7199-4A51-8D1E-F97645A6339E}" destId="{A2B13288-534D-4ED6-B7A9-1AE092549B9D}"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E19CDF-1D09-4499-A732-C52C515C4E9C}"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4A4C97AC-863F-41A1-9E3A-9541566FCA9C}">
      <dgm:prSet/>
      <dgm:spPr/>
      <dgm:t>
        <a:bodyPr/>
        <a:lstStyle/>
        <a:p>
          <a:r>
            <a:rPr lang="en-US"/>
            <a:t>Context</a:t>
          </a:r>
        </a:p>
      </dgm:t>
    </dgm:pt>
    <dgm:pt modelId="{FF456838-C88E-4EB2-A47C-FFB6BCDB5B03}" type="parTrans" cxnId="{0DB000D6-0E2D-4DE0-B341-8DE0C8162290}">
      <dgm:prSet/>
      <dgm:spPr/>
      <dgm:t>
        <a:bodyPr/>
        <a:lstStyle/>
        <a:p>
          <a:endParaRPr lang="en-US"/>
        </a:p>
      </dgm:t>
    </dgm:pt>
    <dgm:pt modelId="{42DD6C80-217A-4578-93A8-A0D2A10FC34F}" type="sibTrans" cxnId="{0DB000D6-0E2D-4DE0-B341-8DE0C8162290}">
      <dgm:prSet/>
      <dgm:spPr/>
      <dgm:t>
        <a:bodyPr/>
        <a:lstStyle/>
        <a:p>
          <a:endParaRPr lang="en-US"/>
        </a:p>
      </dgm:t>
    </dgm:pt>
    <dgm:pt modelId="{AA5E2C21-5E11-48B7-96FE-EF7F64A2A93E}">
      <dgm:prSet/>
      <dgm:spPr/>
      <dgm:t>
        <a:bodyPr/>
        <a:lstStyle/>
        <a:p>
          <a:r>
            <a:rPr lang="en-US"/>
            <a:t>Research</a:t>
          </a:r>
        </a:p>
      </dgm:t>
    </dgm:pt>
    <dgm:pt modelId="{E3FE6774-7E51-4D22-9E02-DC849135F32D}" type="parTrans" cxnId="{364C7748-51ED-4942-8EF5-6A29BC674147}">
      <dgm:prSet/>
      <dgm:spPr/>
      <dgm:t>
        <a:bodyPr/>
        <a:lstStyle/>
        <a:p>
          <a:endParaRPr lang="en-US"/>
        </a:p>
      </dgm:t>
    </dgm:pt>
    <dgm:pt modelId="{A47E0EF4-5FB7-44A9-AE9E-60270F7E678A}" type="sibTrans" cxnId="{364C7748-51ED-4942-8EF5-6A29BC674147}">
      <dgm:prSet/>
      <dgm:spPr/>
      <dgm:t>
        <a:bodyPr/>
        <a:lstStyle/>
        <a:p>
          <a:endParaRPr lang="en-US"/>
        </a:p>
      </dgm:t>
    </dgm:pt>
    <dgm:pt modelId="{8F2AA9FC-771D-4F29-875D-CB594B3BA23F}">
      <dgm:prSet/>
      <dgm:spPr/>
      <dgm:t>
        <a:bodyPr/>
        <a:lstStyle/>
        <a:p>
          <a:r>
            <a:rPr lang="en-US"/>
            <a:t>Problem Solving</a:t>
          </a:r>
        </a:p>
      </dgm:t>
    </dgm:pt>
    <dgm:pt modelId="{8819EB36-AB2E-4CD7-AB51-2EAB98962D18}" type="parTrans" cxnId="{0B50DD4B-01A3-469E-A5E1-08D2C7C4CC35}">
      <dgm:prSet/>
      <dgm:spPr/>
      <dgm:t>
        <a:bodyPr/>
        <a:lstStyle/>
        <a:p>
          <a:endParaRPr lang="en-US"/>
        </a:p>
      </dgm:t>
    </dgm:pt>
    <dgm:pt modelId="{1BC32D07-6C66-444D-8CF0-8C58C22C5819}" type="sibTrans" cxnId="{0B50DD4B-01A3-469E-A5E1-08D2C7C4CC35}">
      <dgm:prSet/>
      <dgm:spPr/>
      <dgm:t>
        <a:bodyPr/>
        <a:lstStyle/>
        <a:p>
          <a:endParaRPr lang="en-US"/>
        </a:p>
      </dgm:t>
    </dgm:pt>
    <dgm:pt modelId="{0C7FA83B-F1CD-48AD-A1D5-852CBC828EDA}">
      <dgm:prSet/>
      <dgm:spPr/>
      <dgm:t>
        <a:bodyPr/>
        <a:lstStyle/>
        <a:p>
          <a:r>
            <a:rPr lang="en-US"/>
            <a:t>Planning and Production</a:t>
          </a:r>
        </a:p>
      </dgm:t>
    </dgm:pt>
    <dgm:pt modelId="{8B259E6A-AF9D-422B-B923-AC6AF49E3169}" type="parTrans" cxnId="{F996541F-DECC-440B-A170-2F7D2FB3A50B}">
      <dgm:prSet/>
      <dgm:spPr/>
      <dgm:t>
        <a:bodyPr/>
        <a:lstStyle/>
        <a:p>
          <a:endParaRPr lang="en-US"/>
        </a:p>
      </dgm:t>
    </dgm:pt>
    <dgm:pt modelId="{94DF7C77-7C87-492A-B5AE-F2D9A0ECFC96}" type="sibTrans" cxnId="{F996541F-DECC-440B-A170-2F7D2FB3A50B}">
      <dgm:prSet/>
      <dgm:spPr/>
      <dgm:t>
        <a:bodyPr/>
        <a:lstStyle/>
        <a:p>
          <a:endParaRPr lang="en-US"/>
        </a:p>
      </dgm:t>
    </dgm:pt>
    <dgm:pt modelId="{7A1724BF-CEA1-4B3C-BF05-99E6B177A0D6}">
      <dgm:prSet/>
      <dgm:spPr/>
      <dgm:t>
        <a:bodyPr/>
        <a:lstStyle/>
        <a:p>
          <a:r>
            <a:rPr lang="en-US"/>
            <a:t>Practical Skills</a:t>
          </a:r>
        </a:p>
      </dgm:t>
    </dgm:pt>
    <dgm:pt modelId="{DFA24651-CEF7-4257-A7A0-633FA1A85DAC}" type="parTrans" cxnId="{721BE0E1-EB8B-468E-ADA8-54424BE63619}">
      <dgm:prSet/>
      <dgm:spPr/>
      <dgm:t>
        <a:bodyPr/>
        <a:lstStyle/>
        <a:p>
          <a:endParaRPr lang="en-US"/>
        </a:p>
      </dgm:t>
    </dgm:pt>
    <dgm:pt modelId="{A0461640-614B-4A26-AFEE-967C61C0D789}" type="sibTrans" cxnId="{721BE0E1-EB8B-468E-ADA8-54424BE63619}">
      <dgm:prSet/>
      <dgm:spPr/>
      <dgm:t>
        <a:bodyPr/>
        <a:lstStyle/>
        <a:p>
          <a:endParaRPr lang="en-US"/>
        </a:p>
      </dgm:t>
    </dgm:pt>
    <dgm:pt modelId="{F2F745F2-751E-42F8-82C6-21A95499938E}">
      <dgm:prSet/>
      <dgm:spPr/>
      <dgm:t>
        <a:bodyPr/>
        <a:lstStyle/>
        <a:p>
          <a:r>
            <a:rPr lang="en-US"/>
            <a:t>Evaluation and Reflection</a:t>
          </a:r>
        </a:p>
      </dgm:t>
    </dgm:pt>
    <dgm:pt modelId="{F8C720F0-2B44-4CD0-B76A-ED78C9B80982}" type="parTrans" cxnId="{0D397F95-500E-449D-A500-2C16F6D7E4B2}">
      <dgm:prSet/>
      <dgm:spPr/>
      <dgm:t>
        <a:bodyPr/>
        <a:lstStyle/>
        <a:p>
          <a:endParaRPr lang="en-US"/>
        </a:p>
      </dgm:t>
    </dgm:pt>
    <dgm:pt modelId="{C0820FE8-8686-4010-AB2E-741D15AA2D01}" type="sibTrans" cxnId="{0D397F95-500E-449D-A500-2C16F6D7E4B2}">
      <dgm:prSet/>
      <dgm:spPr/>
      <dgm:t>
        <a:bodyPr/>
        <a:lstStyle/>
        <a:p>
          <a:endParaRPr lang="en-US"/>
        </a:p>
      </dgm:t>
    </dgm:pt>
    <dgm:pt modelId="{08FF7E77-DAA0-4BCB-B99C-DDAC2EC40131}">
      <dgm:prSet/>
      <dgm:spPr/>
      <dgm:t>
        <a:bodyPr/>
        <a:lstStyle/>
        <a:p>
          <a:r>
            <a:rPr lang="en-US"/>
            <a:t>Presentation</a:t>
          </a:r>
        </a:p>
      </dgm:t>
    </dgm:pt>
    <dgm:pt modelId="{C5C84B55-7062-4C33-9C59-762487E6ED7C}" type="parTrans" cxnId="{8DF62B2C-F16A-47B1-AEA3-40F43DD15BA4}">
      <dgm:prSet/>
      <dgm:spPr/>
      <dgm:t>
        <a:bodyPr/>
        <a:lstStyle/>
        <a:p>
          <a:endParaRPr lang="en-US"/>
        </a:p>
      </dgm:t>
    </dgm:pt>
    <dgm:pt modelId="{877B01FF-6B45-4338-AD56-A2CA0751D9C0}" type="sibTrans" cxnId="{8DF62B2C-F16A-47B1-AEA3-40F43DD15BA4}">
      <dgm:prSet/>
      <dgm:spPr/>
      <dgm:t>
        <a:bodyPr/>
        <a:lstStyle/>
        <a:p>
          <a:endParaRPr lang="en-US"/>
        </a:p>
      </dgm:t>
    </dgm:pt>
    <dgm:pt modelId="{092C715E-93B7-45C6-AAE1-29F22CB92947}" type="pres">
      <dgm:prSet presAssocID="{C2E19CDF-1D09-4499-A732-C52C515C4E9C}" presName="root" presStyleCnt="0">
        <dgm:presLayoutVars>
          <dgm:dir/>
          <dgm:resizeHandles val="exact"/>
        </dgm:presLayoutVars>
      </dgm:prSet>
      <dgm:spPr/>
    </dgm:pt>
    <dgm:pt modelId="{652EEFE3-B708-4A26-A3AF-E06AEF5CF12A}" type="pres">
      <dgm:prSet presAssocID="{4A4C97AC-863F-41A1-9E3A-9541566FCA9C}" presName="compNode" presStyleCnt="0"/>
      <dgm:spPr/>
    </dgm:pt>
    <dgm:pt modelId="{FCBAEC0F-0ABF-4234-A421-85D5AF8B3D9D}" type="pres">
      <dgm:prSet presAssocID="{4A4C97AC-863F-41A1-9E3A-9541566FCA9C}"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rth Globe Americas"/>
        </a:ext>
      </dgm:extLst>
    </dgm:pt>
    <dgm:pt modelId="{6E2557EA-EA96-41DD-83B3-8EC9DB40CB68}" type="pres">
      <dgm:prSet presAssocID="{4A4C97AC-863F-41A1-9E3A-9541566FCA9C}" presName="spaceRect" presStyleCnt="0"/>
      <dgm:spPr/>
    </dgm:pt>
    <dgm:pt modelId="{7AC96979-AE8E-4802-A17E-F90DD442382B}" type="pres">
      <dgm:prSet presAssocID="{4A4C97AC-863F-41A1-9E3A-9541566FCA9C}" presName="textRect" presStyleLbl="revTx" presStyleIdx="0" presStyleCnt="7">
        <dgm:presLayoutVars>
          <dgm:chMax val="1"/>
          <dgm:chPref val="1"/>
        </dgm:presLayoutVars>
      </dgm:prSet>
      <dgm:spPr/>
    </dgm:pt>
    <dgm:pt modelId="{476C7403-992B-4B7D-AACE-5AD8160B8B84}" type="pres">
      <dgm:prSet presAssocID="{42DD6C80-217A-4578-93A8-A0D2A10FC34F}" presName="sibTrans" presStyleCnt="0"/>
      <dgm:spPr/>
    </dgm:pt>
    <dgm:pt modelId="{D30024CA-7A38-4F2F-A067-EFAF972F40BA}" type="pres">
      <dgm:prSet presAssocID="{AA5E2C21-5E11-48B7-96FE-EF7F64A2A93E}" presName="compNode" presStyleCnt="0"/>
      <dgm:spPr/>
    </dgm:pt>
    <dgm:pt modelId="{66D85274-D5A6-4F69-82DF-368FFF59E74C}" type="pres">
      <dgm:prSet presAssocID="{AA5E2C21-5E11-48B7-96FE-EF7F64A2A93E}"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search"/>
        </a:ext>
      </dgm:extLst>
    </dgm:pt>
    <dgm:pt modelId="{7E34F36D-CF20-4363-BDFD-0DBF40EE4811}" type="pres">
      <dgm:prSet presAssocID="{AA5E2C21-5E11-48B7-96FE-EF7F64A2A93E}" presName="spaceRect" presStyleCnt="0"/>
      <dgm:spPr/>
    </dgm:pt>
    <dgm:pt modelId="{03832E35-E7BB-49B3-98BD-00917A92263D}" type="pres">
      <dgm:prSet presAssocID="{AA5E2C21-5E11-48B7-96FE-EF7F64A2A93E}" presName="textRect" presStyleLbl="revTx" presStyleIdx="1" presStyleCnt="7">
        <dgm:presLayoutVars>
          <dgm:chMax val="1"/>
          <dgm:chPref val="1"/>
        </dgm:presLayoutVars>
      </dgm:prSet>
      <dgm:spPr/>
    </dgm:pt>
    <dgm:pt modelId="{EBBB97F8-61EF-45E5-9C36-04FDD9A46748}" type="pres">
      <dgm:prSet presAssocID="{A47E0EF4-5FB7-44A9-AE9E-60270F7E678A}" presName="sibTrans" presStyleCnt="0"/>
      <dgm:spPr/>
    </dgm:pt>
    <dgm:pt modelId="{63B346B2-FD46-459D-8552-A545D742FA22}" type="pres">
      <dgm:prSet presAssocID="{8F2AA9FC-771D-4F29-875D-CB594B3BA23F}" presName="compNode" presStyleCnt="0"/>
      <dgm:spPr/>
    </dgm:pt>
    <dgm:pt modelId="{AC6098FD-4C27-4CF4-8C37-4CA878640954}" type="pres">
      <dgm:prSet presAssocID="{8F2AA9FC-771D-4F29-875D-CB594B3BA23F}"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3E17B361-9A61-40D4-B0D6-637F9FEE10B0}" type="pres">
      <dgm:prSet presAssocID="{8F2AA9FC-771D-4F29-875D-CB594B3BA23F}" presName="spaceRect" presStyleCnt="0"/>
      <dgm:spPr/>
    </dgm:pt>
    <dgm:pt modelId="{696267AE-53D9-49C9-BF95-E454C28CF17D}" type="pres">
      <dgm:prSet presAssocID="{8F2AA9FC-771D-4F29-875D-CB594B3BA23F}" presName="textRect" presStyleLbl="revTx" presStyleIdx="2" presStyleCnt="7">
        <dgm:presLayoutVars>
          <dgm:chMax val="1"/>
          <dgm:chPref val="1"/>
        </dgm:presLayoutVars>
      </dgm:prSet>
      <dgm:spPr/>
    </dgm:pt>
    <dgm:pt modelId="{83D78A4B-C4D9-42A0-B465-975DF736F498}" type="pres">
      <dgm:prSet presAssocID="{1BC32D07-6C66-444D-8CF0-8C58C22C5819}" presName="sibTrans" presStyleCnt="0"/>
      <dgm:spPr/>
    </dgm:pt>
    <dgm:pt modelId="{C9A3F759-6888-40FC-9B02-6F25806A5CC6}" type="pres">
      <dgm:prSet presAssocID="{0C7FA83B-F1CD-48AD-A1D5-852CBC828EDA}" presName="compNode" presStyleCnt="0"/>
      <dgm:spPr/>
    </dgm:pt>
    <dgm:pt modelId="{A469BBCC-CEEB-4283-A032-FB217D3E9BB7}" type="pres">
      <dgm:prSet presAssocID="{0C7FA83B-F1CD-48AD-A1D5-852CBC828ED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ctory"/>
        </a:ext>
      </dgm:extLst>
    </dgm:pt>
    <dgm:pt modelId="{6F17FA4B-051B-4032-B1BA-7558F8E790EE}" type="pres">
      <dgm:prSet presAssocID="{0C7FA83B-F1CD-48AD-A1D5-852CBC828EDA}" presName="spaceRect" presStyleCnt="0"/>
      <dgm:spPr/>
    </dgm:pt>
    <dgm:pt modelId="{C8B6E84D-0C26-4223-93DC-6E58523297DB}" type="pres">
      <dgm:prSet presAssocID="{0C7FA83B-F1CD-48AD-A1D5-852CBC828EDA}" presName="textRect" presStyleLbl="revTx" presStyleIdx="3" presStyleCnt="7">
        <dgm:presLayoutVars>
          <dgm:chMax val="1"/>
          <dgm:chPref val="1"/>
        </dgm:presLayoutVars>
      </dgm:prSet>
      <dgm:spPr/>
    </dgm:pt>
    <dgm:pt modelId="{5A05C1D0-9988-45D0-BC8A-F6D6ADCADA38}" type="pres">
      <dgm:prSet presAssocID="{94DF7C77-7C87-492A-B5AE-F2D9A0ECFC96}" presName="sibTrans" presStyleCnt="0"/>
      <dgm:spPr/>
    </dgm:pt>
    <dgm:pt modelId="{2A1B46A8-2903-47F7-A385-ECB95CA7D639}" type="pres">
      <dgm:prSet presAssocID="{7A1724BF-CEA1-4B3C-BF05-99E6B177A0D6}" presName="compNode" presStyleCnt="0"/>
      <dgm:spPr/>
    </dgm:pt>
    <dgm:pt modelId="{4E65DC2B-8A52-422F-AEF3-EA8DB26DBC61}" type="pres">
      <dgm:prSet presAssocID="{7A1724BF-CEA1-4B3C-BF05-99E6B177A0D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acher"/>
        </a:ext>
      </dgm:extLst>
    </dgm:pt>
    <dgm:pt modelId="{AE0E9699-2A4B-4E65-A5E8-A918B742556C}" type="pres">
      <dgm:prSet presAssocID="{7A1724BF-CEA1-4B3C-BF05-99E6B177A0D6}" presName="spaceRect" presStyleCnt="0"/>
      <dgm:spPr/>
    </dgm:pt>
    <dgm:pt modelId="{93A60B4B-DC96-41A3-94A6-3677F3CC8831}" type="pres">
      <dgm:prSet presAssocID="{7A1724BF-CEA1-4B3C-BF05-99E6B177A0D6}" presName="textRect" presStyleLbl="revTx" presStyleIdx="4" presStyleCnt="7">
        <dgm:presLayoutVars>
          <dgm:chMax val="1"/>
          <dgm:chPref val="1"/>
        </dgm:presLayoutVars>
      </dgm:prSet>
      <dgm:spPr/>
    </dgm:pt>
    <dgm:pt modelId="{14D32DBD-993A-4A58-A4CD-C339E179914D}" type="pres">
      <dgm:prSet presAssocID="{A0461640-614B-4A26-AFEE-967C61C0D789}" presName="sibTrans" presStyleCnt="0"/>
      <dgm:spPr/>
    </dgm:pt>
    <dgm:pt modelId="{131B5B99-9C5C-4A5D-8ACF-5C53803EAE99}" type="pres">
      <dgm:prSet presAssocID="{F2F745F2-751E-42F8-82C6-21A95499938E}" presName="compNode" presStyleCnt="0"/>
      <dgm:spPr/>
    </dgm:pt>
    <dgm:pt modelId="{11E96E7C-EABD-41B4-871F-2FB92E227BDD}" type="pres">
      <dgm:prSet presAssocID="{F2F745F2-751E-42F8-82C6-21A95499938E}"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hought bubble"/>
        </a:ext>
      </dgm:extLst>
    </dgm:pt>
    <dgm:pt modelId="{DD7763D0-A786-4298-B1C7-7B10ABF453A6}" type="pres">
      <dgm:prSet presAssocID="{F2F745F2-751E-42F8-82C6-21A95499938E}" presName="spaceRect" presStyleCnt="0"/>
      <dgm:spPr/>
    </dgm:pt>
    <dgm:pt modelId="{D6722F0A-2A1B-4BFB-A706-4B888001B5AE}" type="pres">
      <dgm:prSet presAssocID="{F2F745F2-751E-42F8-82C6-21A95499938E}" presName="textRect" presStyleLbl="revTx" presStyleIdx="5" presStyleCnt="7">
        <dgm:presLayoutVars>
          <dgm:chMax val="1"/>
          <dgm:chPref val="1"/>
        </dgm:presLayoutVars>
      </dgm:prSet>
      <dgm:spPr/>
    </dgm:pt>
    <dgm:pt modelId="{E67873B0-385B-4567-A7E0-81A4C22A66DE}" type="pres">
      <dgm:prSet presAssocID="{C0820FE8-8686-4010-AB2E-741D15AA2D01}" presName="sibTrans" presStyleCnt="0"/>
      <dgm:spPr/>
    </dgm:pt>
    <dgm:pt modelId="{8D03E823-132E-4C07-ADEF-A8DDE1A62030}" type="pres">
      <dgm:prSet presAssocID="{08FF7E77-DAA0-4BCB-B99C-DDAC2EC40131}" presName="compNode" presStyleCnt="0"/>
      <dgm:spPr/>
    </dgm:pt>
    <dgm:pt modelId="{D03CDED1-13C6-4A86-AAAC-07A99DAEEBF5}" type="pres">
      <dgm:prSet presAssocID="{08FF7E77-DAA0-4BCB-B99C-DDAC2EC40131}"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Presentation with Checklist"/>
        </a:ext>
      </dgm:extLst>
    </dgm:pt>
    <dgm:pt modelId="{E84F50B4-3C1E-4412-923D-962A52267961}" type="pres">
      <dgm:prSet presAssocID="{08FF7E77-DAA0-4BCB-B99C-DDAC2EC40131}" presName="spaceRect" presStyleCnt="0"/>
      <dgm:spPr/>
    </dgm:pt>
    <dgm:pt modelId="{CA115229-5F4B-4BFE-BE01-DC111F310E4B}" type="pres">
      <dgm:prSet presAssocID="{08FF7E77-DAA0-4BCB-B99C-DDAC2EC40131}" presName="textRect" presStyleLbl="revTx" presStyleIdx="6" presStyleCnt="7">
        <dgm:presLayoutVars>
          <dgm:chMax val="1"/>
          <dgm:chPref val="1"/>
        </dgm:presLayoutVars>
      </dgm:prSet>
      <dgm:spPr/>
    </dgm:pt>
  </dgm:ptLst>
  <dgm:cxnLst>
    <dgm:cxn modelId="{F996541F-DECC-440B-A170-2F7D2FB3A50B}" srcId="{C2E19CDF-1D09-4499-A732-C52C515C4E9C}" destId="{0C7FA83B-F1CD-48AD-A1D5-852CBC828EDA}" srcOrd="3" destOrd="0" parTransId="{8B259E6A-AF9D-422B-B923-AC6AF49E3169}" sibTransId="{94DF7C77-7C87-492A-B5AE-F2D9A0ECFC96}"/>
    <dgm:cxn modelId="{808B4022-C6D3-417E-AD8A-8DCAA54D02A1}" type="presOf" srcId="{F2F745F2-751E-42F8-82C6-21A95499938E}" destId="{D6722F0A-2A1B-4BFB-A706-4B888001B5AE}" srcOrd="0" destOrd="0" presId="urn:microsoft.com/office/officeart/2018/2/layout/IconLabelList"/>
    <dgm:cxn modelId="{2F236527-DBD9-405F-B8AB-E893A6A8A214}" type="presOf" srcId="{0C7FA83B-F1CD-48AD-A1D5-852CBC828EDA}" destId="{C8B6E84D-0C26-4223-93DC-6E58523297DB}" srcOrd="0" destOrd="0" presId="urn:microsoft.com/office/officeart/2018/2/layout/IconLabelList"/>
    <dgm:cxn modelId="{8DF62B2C-F16A-47B1-AEA3-40F43DD15BA4}" srcId="{C2E19CDF-1D09-4499-A732-C52C515C4E9C}" destId="{08FF7E77-DAA0-4BCB-B99C-DDAC2EC40131}" srcOrd="6" destOrd="0" parTransId="{C5C84B55-7062-4C33-9C59-762487E6ED7C}" sibTransId="{877B01FF-6B45-4338-AD56-A2CA0751D9C0}"/>
    <dgm:cxn modelId="{33FCA334-AD66-428B-A16E-00DBC3D43825}" type="presOf" srcId="{AA5E2C21-5E11-48B7-96FE-EF7F64A2A93E}" destId="{03832E35-E7BB-49B3-98BD-00917A92263D}" srcOrd="0" destOrd="0" presId="urn:microsoft.com/office/officeart/2018/2/layout/IconLabelList"/>
    <dgm:cxn modelId="{4213FF34-181F-4C7A-BFC2-A89F43A36C73}" type="presOf" srcId="{08FF7E77-DAA0-4BCB-B99C-DDAC2EC40131}" destId="{CA115229-5F4B-4BFE-BE01-DC111F310E4B}" srcOrd="0" destOrd="0" presId="urn:microsoft.com/office/officeart/2018/2/layout/IconLabelList"/>
    <dgm:cxn modelId="{364C7748-51ED-4942-8EF5-6A29BC674147}" srcId="{C2E19CDF-1D09-4499-A732-C52C515C4E9C}" destId="{AA5E2C21-5E11-48B7-96FE-EF7F64A2A93E}" srcOrd="1" destOrd="0" parTransId="{E3FE6774-7E51-4D22-9E02-DC849135F32D}" sibTransId="{A47E0EF4-5FB7-44A9-AE9E-60270F7E678A}"/>
    <dgm:cxn modelId="{E546874B-05DB-4C24-89A5-BA3CEAD928BE}" type="presOf" srcId="{C2E19CDF-1D09-4499-A732-C52C515C4E9C}" destId="{092C715E-93B7-45C6-AAE1-29F22CB92947}" srcOrd="0" destOrd="0" presId="urn:microsoft.com/office/officeart/2018/2/layout/IconLabelList"/>
    <dgm:cxn modelId="{0B50DD4B-01A3-469E-A5E1-08D2C7C4CC35}" srcId="{C2E19CDF-1D09-4499-A732-C52C515C4E9C}" destId="{8F2AA9FC-771D-4F29-875D-CB594B3BA23F}" srcOrd="2" destOrd="0" parTransId="{8819EB36-AB2E-4CD7-AB51-2EAB98962D18}" sibTransId="{1BC32D07-6C66-444D-8CF0-8C58C22C5819}"/>
    <dgm:cxn modelId="{55A40156-0C6A-47AD-B2CB-DB30FE992C0F}" type="presOf" srcId="{7A1724BF-CEA1-4B3C-BF05-99E6B177A0D6}" destId="{93A60B4B-DC96-41A3-94A6-3677F3CC8831}" srcOrd="0" destOrd="0" presId="urn:microsoft.com/office/officeart/2018/2/layout/IconLabelList"/>
    <dgm:cxn modelId="{0D397F95-500E-449D-A500-2C16F6D7E4B2}" srcId="{C2E19CDF-1D09-4499-A732-C52C515C4E9C}" destId="{F2F745F2-751E-42F8-82C6-21A95499938E}" srcOrd="5" destOrd="0" parTransId="{F8C720F0-2B44-4CD0-B76A-ED78C9B80982}" sibTransId="{C0820FE8-8686-4010-AB2E-741D15AA2D01}"/>
    <dgm:cxn modelId="{3DB209A4-3568-421F-82F6-91EED4AC0268}" type="presOf" srcId="{4A4C97AC-863F-41A1-9E3A-9541566FCA9C}" destId="{7AC96979-AE8E-4802-A17E-F90DD442382B}" srcOrd="0" destOrd="0" presId="urn:microsoft.com/office/officeart/2018/2/layout/IconLabelList"/>
    <dgm:cxn modelId="{0DB000D6-0E2D-4DE0-B341-8DE0C8162290}" srcId="{C2E19CDF-1D09-4499-A732-C52C515C4E9C}" destId="{4A4C97AC-863F-41A1-9E3A-9541566FCA9C}" srcOrd="0" destOrd="0" parTransId="{FF456838-C88E-4EB2-A47C-FFB6BCDB5B03}" sibTransId="{42DD6C80-217A-4578-93A8-A0D2A10FC34F}"/>
    <dgm:cxn modelId="{721BE0E1-EB8B-468E-ADA8-54424BE63619}" srcId="{C2E19CDF-1D09-4499-A732-C52C515C4E9C}" destId="{7A1724BF-CEA1-4B3C-BF05-99E6B177A0D6}" srcOrd="4" destOrd="0" parTransId="{DFA24651-CEF7-4257-A7A0-633FA1A85DAC}" sibTransId="{A0461640-614B-4A26-AFEE-967C61C0D789}"/>
    <dgm:cxn modelId="{B579CBF3-23C8-45FE-929E-8A766BD45AB5}" type="presOf" srcId="{8F2AA9FC-771D-4F29-875D-CB594B3BA23F}" destId="{696267AE-53D9-49C9-BF95-E454C28CF17D}" srcOrd="0" destOrd="0" presId="urn:microsoft.com/office/officeart/2018/2/layout/IconLabelList"/>
    <dgm:cxn modelId="{69EE730D-7929-45B9-BC89-ACB498C4232C}" type="presParOf" srcId="{092C715E-93B7-45C6-AAE1-29F22CB92947}" destId="{652EEFE3-B708-4A26-A3AF-E06AEF5CF12A}" srcOrd="0" destOrd="0" presId="urn:microsoft.com/office/officeart/2018/2/layout/IconLabelList"/>
    <dgm:cxn modelId="{B89CE932-2B81-4599-98A2-BD12EF09B1E3}" type="presParOf" srcId="{652EEFE3-B708-4A26-A3AF-E06AEF5CF12A}" destId="{FCBAEC0F-0ABF-4234-A421-85D5AF8B3D9D}" srcOrd="0" destOrd="0" presId="urn:microsoft.com/office/officeart/2018/2/layout/IconLabelList"/>
    <dgm:cxn modelId="{327D40FC-9A10-4854-8FCE-4C28615AB1AD}" type="presParOf" srcId="{652EEFE3-B708-4A26-A3AF-E06AEF5CF12A}" destId="{6E2557EA-EA96-41DD-83B3-8EC9DB40CB68}" srcOrd="1" destOrd="0" presId="urn:microsoft.com/office/officeart/2018/2/layout/IconLabelList"/>
    <dgm:cxn modelId="{97D28C17-D466-4A5B-80F1-9049C1780B13}" type="presParOf" srcId="{652EEFE3-B708-4A26-A3AF-E06AEF5CF12A}" destId="{7AC96979-AE8E-4802-A17E-F90DD442382B}" srcOrd="2" destOrd="0" presId="urn:microsoft.com/office/officeart/2018/2/layout/IconLabelList"/>
    <dgm:cxn modelId="{2724FF4A-AFE3-4D4B-A976-05DF62E9908F}" type="presParOf" srcId="{092C715E-93B7-45C6-AAE1-29F22CB92947}" destId="{476C7403-992B-4B7D-AACE-5AD8160B8B84}" srcOrd="1" destOrd="0" presId="urn:microsoft.com/office/officeart/2018/2/layout/IconLabelList"/>
    <dgm:cxn modelId="{46193304-3EE9-4149-89B1-930C99921B2E}" type="presParOf" srcId="{092C715E-93B7-45C6-AAE1-29F22CB92947}" destId="{D30024CA-7A38-4F2F-A067-EFAF972F40BA}" srcOrd="2" destOrd="0" presId="urn:microsoft.com/office/officeart/2018/2/layout/IconLabelList"/>
    <dgm:cxn modelId="{C34337AF-AAE5-4F4A-9AB3-7425F26C17F8}" type="presParOf" srcId="{D30024CA-7A38-4F2F-A067-EFAF972F40BA}" destId="{66D85274-D5A6-4F69-82DF-368FFF59E74C}" srcOrd="0" destOrd="0" presId="urn:microsoft.com/office/officeart/2018/2/layout/IconLabelList"/>
    <dgm:cxn modelId="{88E1AAB9-7BA0-4F12-B815-9977F73AC17A}" type="presParOf" srcId="{D30024CA-7A38-4F2F-A067-EFAF972F40BA}" destId="{7E34F36D-CF20-4363-BDFD-0DBF40EE4811}" srcOrd="1" destOrd="0" presId="urn:microsoft.com/office/officeart/2018/2/layout/IconLabelList"/>
    <dgm:cxn modelId="{5BF72250-8C4C-42F9-860E-5B2044B7732A}" type="presParOf" srcId="{D30024CA-7A38-4F2F-A067-EFAF972F40BA}" destId="{03832E35-E7BB-49B3-98BD-00917A92263D}" srcOrd="2" destOrd="0" presId="urn:microsoft.com/office/officeart/2018/2/layout/IconLabelList"/>
    <dgm:cxn modelId="{6F9631BC-63B8-4E76-97DC-05A508564EBC}" type="presParOf" srcId="{092C715E-93B7-45C6-AAE1-29F22CB92947}" destId="{EBBB97F8-61EF-45E5-9C36-04FDD9A46748}" srcOrd="3" destOrd="0" presId="urn:microsoft.com/office/officeart/2018/2/layout/IconLabelList"/>
    <dgm:cxn modelId="{6913896A-BD24-4C35-8FBB-2E804500126B}" type="presParOf" srcId="{092C715E-93B7-45C6-AAE1-29F22CB92947}" destId="{63B346B2-FD46-459D-8552-A545D742FA22}" srcOrd="4" destOrd="0" presId="urn:microsoft.com/office/officeart/2018/2/layout/IconLabelList"/>
    <dgm:cxn modelId="{5AED1153-B5B1-47C2-A3F0-9475561A6F3B}" type="presParOf" srcId="{63B346B2-FD46-459D-8552-A545D742FA22}" destId="{AC6098FD-4C27-4CF4-8C37-4CA878640954}" srcOrd="0" destOrd="0" presId="urn:microsoft.com/office/officeart/2018/2/layout/IconLabelList"/>
    <dgm:cxn modelId="{4DD089DF-DF3C-4A8E-9F2D-6D07B54B8BB4}" type="presParOf" srcId="{63B346B2-FD46-459D-8552-A545D742FA22}" destId="{3E17B361-9A61-40D4-B0D6-637F9FEE10B0}" srcOrd="1" destOrd="0" presId="urn:microsoft.com/office/officeart/2018/2/layout/IconLabelList"/>
    <dgm:cxn modelId="{F7642D2C-D65F-4976-AA79-BD5DA87155CA}" type="presParOf" srcId="{63B346B2-FD46-459D-8552-A545D742FA22}" destId="{696267AE-53D9-49C9-BF95-E454C28CF17D}" srcOrd="2" destOrd="0" presId="urn:microsoft.com/office/officeart/2018/2/layout/IconLabelList"/>
    <dgm:cxn modelId="{C1957823-2288-4428-93C2-94E999C612BB}" type="presParOf" srcId="{092C715E-93B7-45C6-AAE1-29F22CB92947}" destId="{83D78A4B-C4D9-42A0-B465-975DF736F498}" srcOrd="5" destOrd="0" presId="urn:microsoft.com/office/officeart/2018/2/layout/IconLabelList"/>
    <dgm:cxn modelId="{A6F6AC2F-8A1E-46C6-906B-A79882C832E3}" type="presParOf" srcId="{092C715E-93B7-45C6-AAE1-29F22CB92947}" destId="{C9A3F759-6888-40FC-9B02-6F25806A5CC6}" srcOrd="6" destOrd="0" presId="urn:microsoft.com/office/officeart/2018/2/layout/IconLabelList"/>
    <dgm:cxn modelId="{4F08E363-446D-4065-90AB-9C334E4ADD75}" type="presParOf" srcId="{C9A3F759-6888-40FC-9B02-6F25806A5CC6}" destId="{A469BBCC-CEEB-4283-A032-FB217D3E9BB7}" srcOrd="0" destOrd="0" presId="urn:microsoft.com/office/officeart/2018/2/layout/IconLabelList"/>
    <dgm:cxn modelId="{BCA03BC6-1EB1-4036-8EFE-2AA3C07E21E9}" type="presParOf" srcId="{C9A3F759-6888-40FC-9B02-6F25806A5CC6}" destId="{6F17FA4B-051B-4032-B1BA-7558F8E790EE}" srcOrd="1" destOrd="0" presId="urn:microsoft.com/office/officeart/2018/2/layout/IconLabelList"/>
    <dgm:cxn modelId="{7FACCBFB-4311-4989-9703-5BF199711779}" type="presParOf" srcId="{C9A3F759-6888-40FC-9B02-6F25806A5CC6}" destId="{C8B6E84D-0C26-4223-93DC-6E58523297DB}" srcOrd="2" destOrd="0" presId="urn:microsoft.com/office/officeart/2018/2/layout/IconLabelList"/>
    <dgm:cxn modelId="{9E7C3C28-9ECC-42C9-995D-A754FA1A047F}" type="presParOf" srcId="{092C715E-93B7-45C6-AAE1-29F22CB92947}" destId="{5A05C1D0-9988-45D0-BC8A-F6D6ADCADA38}" srcOrd="7" destOrd="0" presId="urn:microsoft.com/office/officeart/2018/2/layout/IconLabelList"/>
    <dgm:cxn modelId="{C90B7786-7934-4118-BBF0-55FB722D233C}" type="presParOf" srcId="{092C715E-93B7-45C6-AAE1-29F22CB92947}" destId="{2A1B46A8-2903-47F7-A385-ECB95CA7D639}" srcOrd="8" destOrd="0" presId="urn:microsoft.com/office/officeart/2018/2/layout/IconLabelList"/>
    <dgm:cxn modelId="{80DBF305-A137-48DE-AAEB-BDE001D68EA3}" type="presParOf" srcId="{2A1B46A8-2903-47F7-A385-ECB95CA7D639}" destId="{4E65DC2B-8A52-422F-AEF3-EA8DB26DBC61}" srcOrd="0" destOrd="0" presId="urn:microsoft.com/office/officeart/2018/2/layout/IconLabelList"/>
    <dgm:cxn modelId="{2478E532-1A41-407B-91D6-FEE940EC7E74}" type="presParOf" srcId="{2A1B46A8-2903-47F7-A385-ECB95CA7D639}" destId="{AE0E9699-2A4B-4E65-A5E8-A918B742556C}" srcOrd="1" destOrd="0" presId="urn:microsoft.com/office/officeart/2018/2/layout/IconLabelList"/>
    <dgm:cxn modelId="{DFFB1303-18E8-4657-8C15-61C63B872335}" type="presParOf" srcId="{2A1B46A8-2903-47F7-A385-ECB95CA7D639}" destId="{93A60B4B-DC96-41A3-94A6-3677F3CC8831}" srcOrd="2" destOrd="0" presId="urn:microsoft.com/office/officeart/2018/2/layout/IconLabelList"/>
    <dgm:cxn modelId="{403D3E76-3074-40C6-92D2-D0276A19E176}" type="presParOf" srcId="{092C715E-93B7-45C6-AAE1-29F22CB92947}" destId="{14D32DBD-993A-4A58-A4CD-C339E179914D}" srcOrd="9" destOrd="0" presId="urn:microsoft.com/office/officeart/2018/2/layout/IconLabelList"/>
    <dgm:cxn modelId="{748136CE-F180-4727-B6ED-750C3A9B088B}" type="presParOf" srcId="{092C715E-93B7-45C6-AAE1-29F22CB92947}" destId="{131B5B99-9C5C-4A5D-8ACF-5C53803EAE99}" srcOrd="10" destOrd="0" presId="urn:microsoft.com/office/officeart/2018/2/layout/IconLabelList"/>
    <dgm:cxn modelId="{458B0B4A-09FB-42BA-B0BD-E82DD29BE8F1}" type="presParOf" srcId="{131B5B99-9C5C-4A5D-8ACF-5C53803EAE99}" destId="{11E96E7C-EABD-41B4-871F-2FB92E227BDD}" srcOrd="0" destOrd="0" presId="urn:microsoft.com/office/officeart/2018/2/layout/IconLabelList"/>
    <dgm:cxn modelId="{07AF5981-025E-42DD-8445-BB0F83CA947C}" type="presParOf" srcId="{131B5B99-9C5C-4A5D-8ACF-5C53803EAE99}" destId="{DD7763D0-A786-4298-B1C7-7B10ABF453A6}" srcOrd="1" destOrd="0" presId="urn:microsoft.com/office/officeart/2018/2/layout/IconLabelList"/>
    <dgm:cxn modelId="{F1419327-2E31-47C5-A8E0-C0AC11944F3A}" type="presParOf" srcId="{131B5B99-9C5C-4A5D-8ACF-5C53803EAE99}" destId="{D6722F0A-2A1B-4BFB-A706-4B888001B5AE}" srcOrd="2" destOrd="0" presId="urn:microsoft.com/office/officeart/2018/2/layout/IconLabelList"/>
    <dgm:cxn modelId="{DF8BDE68-4F09-4052-AE44-FCE9ABC8CC17}" type="presParOf" srcId="{092C715E-93B7-45C6-AAE1-29F22CB92947}" destId="{E67873B0-385B-4567-A7E0-81A4C22A66DE}" srcOrd="11" destOrd="0" presId="urn:microsoft.com/office/officeart/2018/2/layout/IconLabelList"/>
    <dgm:cxn modelId="{BE7B244F-906C-4E7D-A237-D62F76EC3F09}" type="presParOf" srcId="{092C715E-93B7-45C6-AAE1-29F22CB92947}" destId="{8D03E823-132E-4C07-ADEF-A8DDE1A62030}" srcOrd="12" destOrd="0" presId="urn:microsoft.com/office/officeart/2018/2/layout/IconLabelList"/>
    <dgm:cxn modelId="{96150030-639B-45B5-A12C-4A7B4981A217}" type="presParOf" srcId="{8D03E823-132E-4C07-ADEF-A8DDE1A62030}" destId="{D03CDED1-13C6-4A86-AAAC-07A99DAEEBF5}" srcOrd="0" destOrd="0" presId="urn:microsoft.com/office/officeart/2018/2/layout/IconLabelList"/>
    <dgm:cxn modelId="{8C33E608-DE7D-49CE-9AB0-A179A30175A4}" type="presParOf" srcId="{8D03E823-132E-4C07-ADEF-A8DDE1A62030}" destId="{E84F50B4-3C1E-4412-923D-962A52267961}" srcOrd="1" destOrd="0" presId="urn:microsoft.com/office/officeart/2018/2/layout/IconLabelList"/>
    <dgm:cxn modelId="{56D011E3-05BC-412B-BB31-EE0312BDD262}" type="presParOf" srcId="{8D03E823-132E-4C07-ADEF-A8DDE1A62030}" destId="{CA115229-5F4B-4BFE-BE01-DC111F310E4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9B319-1D80-4723-A5DC-2B988BC13CB5}">
      <dsp:nvSpPr>
        <dsp:cNvPr id="0" name=""/>
        <dsp:cNvSpPr/>
      </dsp:nvSpPr>
      <dsp:spPr>
        <a:xfrm>
          <a:off x="2311500" y="150818"/>
          <a:ext cx="2196000" cy="2196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EE1983-AA94-4B50-BAB5-656A52850493}">
      <dsp:nvSpPr>
        <dsp:cNvPr id="0" name=""/>
        <dsp:cNvSpPr/>
      </dsp:nvSpPr>
      <dsp:spPr>
        <a:xfrm>
          <a:off x="2779500" y="618818"/>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4C21D2-A56A-491B-B78B-10C81F8C6849}">
      <dsp:nvSpPr>
        <dsp:cNvPr id="0" name=""/>
        <dsp:cNvSpPr/>
      </dsp:nvSpPr>
      <dsp:spPr>
        <a:xfrm>
          <a:off x="1609500" y="303081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10 weeks (middle of May completion)</a:t>
          </a:r>
        </a:p>
      </dsp:txBody>
      <dsp:txXfrm>
        <a:off x="1609500" y="3030819"/>
        <a:ext cx="3600000" cy="720000"/>
      </dsp:txXfrm>
    </dsp:sp>
    <dsp:sp modelId="{D799E19C-74EF-4948-955D-B3C8778C4692}">
      <dsp:nvSpPr>
        <dsp:cNvPr id="0" name=""/>
        <dsp:cNvSpPr/>
      </dsp:nvSpPr>
      <dsp:spPr>
        <a:xfrm>
          <a:off x="6541500" y="150818"/>
          <a:ext cx="2196000" cy="2196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98D3C6-FDF0-40E4-96C8-777224625E12}">
      <dsp:nvSpPr>
        <dsp:cNvPr id="0" name=""/>
        <dsp:cNvSpPr/>
      </dsp:nvSpPr>
      <dsp:spPr>
        <a:xfrm>
          <a:off x="7009500" y="618818"/>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B13288-534D-4ED6-B7A9-1AE092549B9D}">
      <dsp:nvSpPr>
        <dsp:cNvPr id="0" name=""/>
        <dsp:cNvSpPr/>
      </dsp:nvSpPr>
      <dsp:spPr>
        <a:xfrm>
          <a:off x="5839500" y="303081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Marked Pass / Merit / Distinction</a:t>
          </a:r>
        </a:p>
      </dsp:txBody>
      <dsp:txXfrm>
        <a:off x="5839500" y="3030819"/>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AEC0F-0ABF-4234-A421-85D5AF8B3D9D}">
      <dsp:nvSpPr>
        <dsp:cNvPr id="0" name=""/>
        <dsp:cNvSpPr/>
      </dsp:nvSpPr>
      <dsp:spPr>
        <a:xfrm>
          <a:off x="371460" y="1148092"/>
          <a:ext cx="598798" cy="5987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C96979-AE8E-4802-A17E-F90DD442382B}">
      <dsp:nvSpPr>
        <dsp:cNvPr id="0" name=""/>
        <dsp:cNvSpPr/>
      </dsp:nvSpPr>
      <dsp:spPr>
        <a:xfrm>
          <a:off x="5528"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Context</a:t>
          </a:r>
        </a:p>
      </dsp:txBody>
      <dsp:txXfrm>
        <a:off x="5528" y="1965652"/>
        <a:ext cx="1330664" cy="532265"/>
      </dsp:txXfrm>
    </dsp:sp>
    <dsp:sp modelId="{66D85274-D5A6-4F69-82DF-368FFF59E74C}">
      <dsp:nvSpPr>
        <dsp:cNvPr id="0" name=""/>
        <dsp:cNvSpPr/>
      </dsp:nvSpPr>
      <dsp:spPr>
        <a:xfrm>
          <a:off x="1934991" y="1148092"/>
          <a:ext cx="598798" cy="5987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832E35-E7BB-49B3-98BD-00917A92263D}">
      <dsp:nvSpPr>
        <dsp:cNvPr id="0" name=""/>
        <dsp:cNvSpPr/>
      </dsp:nvSpPr>
      <dsp:spPr>
        <a:xfrm>
          <a:off x="1569058"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Research</a:t>
          </a:r>
        </a:p>
      </dsp:txBody>
      <dsp:txXfrm>
        <a:off x="1569058" y="1965652"/>
        <a:ext cx="1330664" cy="532265"/>
      </dsp:txXfrm>
    </dsp:sp>
    <dsp:sp modelId="{AC6098FD-4C27-4CF4-8C37-4CA878640954}">
      <dsp:nvSpPr>
        <dsp:cNvPr id="0" name=""/>
        <dsp:cNvSpPr/>
      </dsp:nvSpPr>
      <dsp:spPr>
        <a:xfrm>
          <a:off x="3498521" y="1148092"/>
          <a:ext cx="598798" cy="5987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6267AE-53D9-49C9-BF95-E454C28CF17D}">
      <dsp:nvSpPr>
        <dsp:cNvPr id="0" name=""/>
        <dsp:cNvSpPr/>
      </dsp:nvSpPr>
      <dsp:spPr>
        <a:xfrm>
          <a:off x="3132588"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Problem Solving</a:t>
          </a:r>
        </a:p>
      </dsp:txBody>
      <dsp:txXfrm>
        <a:off x="3132588" y="1965652"/>
        <a:ext cx="1330664" cy="532265"/>
      </dsp:txXfrm>
    </dsp:sp>
    <dsp:sp modelId="{A469BBCC-CEEB-4283-A032-FB217D3E9BB7}">
      <dsp:nvSpPr>
        <dsp:cNvPr id="0" name=""/>
        <dsp:cNvSpPr/>
      </dsp:nvSpPr>
      <dsp:spPr>
        <a:xfrm>
          <a:off x="5062051" y="1148092"/>
          <a:ext cx="598798" cy="5987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B6E84D-0C26-4223-93DC-6E58523297DB}">
      <dsp:nvSpPr>
        <dsp:cNvPr id="0" name=""/>
        <dsp:cNvSpPr/>
      </dsp:nvSpPr>
      <dsp:spPr>
        <a:xfrm>
          <a:off x="4696118"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Planning and Production</a:t>
          </a:r>
        </a:p>
      </dsp:txBody>
      <dsp:txXfrm>
        <a:off x="4696118" y="1965652"/>
        <a:ext cx="1330664" cy="532265"/>
      </dsp:txXfrm>
    </dsp:sp>
    <dsp:sp modelId="{4E65DC2B-8A52-422F-AEF3-EA8DB26DBC61}">
      <dsp:nvSpPr>
        <dsp:cNvPr id="0" name=""/>
        <dsp:cNvSpPr/>
      </dsp:nvSpPr>
      <dsp:spPr>
        <a:xfrm>
          <a:off x="6625581" y="1148092"/>
          <a:ext cx="598798" cy="59879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A60B4B-DC96-41A3-94A6-3677F3CC8831}">
      <dsp:nvSpPr>
        <dsp:cNvPr id="0" name=""/>
        <dsp:cNvSpPr/>
      </dsp:nvSpPr>
      <dsp:spPr>
        <a:xfrm>
          <a:off x="6259649"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Practical Skills</a:t>
          </a:r>
        </a:p>
      </dsp:txBody>
      <dsp:txXfrm>
        <a:off x="6259649" y="1965652"/>
        <a:ext cx="1330664" cy="532265"/>
      </dsp:txXfrm>
    </dsp:sp>
    <dsp:sp modelId="{11E96E7C-EABD-41B4-871F-2FB92E227BDD}">
      <dsp:nvSpPr>
        <dsp:cNvPr id="0" name=""/>
        <dsp:cNvSpPr/>
      </dsp:nvSpPr>
      <dsp:spPr>
        <a:xfrm>
          <a:off x="8189112" y="1148092"/>
          <a:ext cx="598798" cy="59879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722F0A-2A1B-4BFB-A706-4B888001B5AE}">
      <dsp:nvSpPr>
        <dsp:cNvPr id="0" name=""/>
        <dsp:cNvSpPr/>
      </dsp:nvSpPr>
      <dsp:spPr>
        <a:xfrm>
          <a:off x="7823179"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Evaluation and Reflection</a:t>
          </a:r>
        </a:p>
      </dsp:txBody>
      <dsp:txXfrm>
        <a:off x="7823179" y="1965652"/>
        <a:ext cx="1330664" cy="532265"/>
      </dsp:txXfrm>
    </dsp:sp>
    <dsp:sp modelId="{D03CDED1-13C6-4A86-AAAC-07A99DAEEBF5}">
      <dsp:nvSpPr>
        <dsp:cNvPr id="0" name=""/>
        <dsp:cNvSpPr/>
      </dsp:nvSpPr>
      <dsp:spPr>
        <a:xfrm>
          <a:off x="9752642" y="1148092"/>
          <a:ext cx="598798" cy="59879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115229-5F4B-4BFE-BE01-DC111F310E4B}">
      <dsp:nvSpPr>
        <dsp:cNvPr id="0" name=""/>
        <dsp:cNvSpPr/>
      </dsp:nvSpPr>
      <dsp:spPr>
        <a:xfrm>
          <a:off x="9386709" y="1965652"/>
          <a:ext cx="1330664" cy="53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Presentation</a:t>
          </a:r>
        </a:p>
      </dsp:txBody>
      <dsp:txXfrm>
        <a:off x="9386709" y="1965652"/>
        <a:ext cx="1330664" cy="532265"/>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79552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30118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99201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70572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2862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734188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227912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27654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951215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217431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2/17/21</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58242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2/17/21</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226766410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package" Target="../embeddings/Microsoft_Word_Document.docx"/></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lexanderhummus4.wixsite.com/fmpsite" TargetMode="External"/><Relationship Id="rId2" Type="http://schemas.openxmlformats.org/officeDocument/2006/relationships/hyperlink" Target="https://northernart.ac.uk/final-major-project-best-thing-will/" TargetMode="Externa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creenskills.com/careers/job-profiles/film-and-tv-drama/" TargetMode="External"/><Relationship Id="rId2" Type="http://schemas.openxmlformats.org/officeDocument/2006/relationships/hyperlink" Target="https://teamdeakins.libsyn.com/" TargetMode="Externa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16A82B-4290-46E7-BF7E-9119EFAF9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8575C7-136C-344C-8494-652B8F681DA0}"/>
              </a:ext>
            </a:extLst>
          </p:cNvPr>
          <p:cNvSpPr>
            <a:spLocks noGrp="1"/>
          </p:cNvSpPr>
          <p:nvPr>
            <p:ph type="ctrTitle"/>
          </p:nvPr>
        </p:nvSpPr>
        <p:spPr>
          <a:xfrm>
            <a:off x="7567966" y="1135530"/>
            <a:ext cx="4016188" cy="2892612"/>
          </a:xfrm>
        </p:spPr>
        <p:txBody>
          <a:bodyPr>
            <a:normAutofit/>
          </a:bodyPr>
          <a:lstStyle/>
          <a:p>
            <a:r>
              <a:rPr lang="en-US" sz="4000" dirty="0"/>
              <a:t>FINAL MAJOR PROJECT</a:t>
            </a:r>
          </a:p>
        </p:txBody>
      </p:sp>
      <p:sp>
        <p:nvSpPr>
          <p:cNvPr id="3" name="Subtitle 2">
            <a:extLst>
              <a:ext uri="{FF2B5EF4-FFF2-40B4-BE49-F238E27FC236}">
                <a16:creationId xmlns:a16="http://schemas.microsoft.com/office/drawing/2014/main" id="{5C9830BC-5CBD-1143-B18C-F0B3B3C8D820}"/>
              </a:ext>
            </a:extLst>
          </p:cNvPr>
          <p:cNvSpPr>
            <a:spLocks noGrp="1"/>
          </p:cNvSpPr>
          <p:nvPr>
            <p:ph type="subTitle" idx="1"/>
          </p:nvPr>
        </p:nvSpPr>
        <p:spPr>
          <a:xfrm>
            <a:off x="8141707" y="4793129"/>
            <a:ext cx="2868706" cy="1563219"/>
          </a:xfrm>
        </p:spPr>
        <p:txBody>
          <a:bodyPr>
            <a:normAutofit/>
          </a:bodyPr>
          <a:lstStyle/>
          <a:p>
            <a:r>
              <a:rPr lang="en-US" sz="1200" dirty="0"/>
              <a:t>WEEK 1</a:t>
            </a:r>
          </a:p>
        </p:txBody>
      </p:sp>
      <p:pic>
        <p:nvPicPr>
          <p:cNvPr id="4" name="Picture 3" descr="3D white cubes suspended and stacked">
            <a:extLst>
              <a:ext uri="{FF2B5EF4-FFF2-40B4-BE49-F238E27FC236}">
                <a16:creationId xmlns:a16="http://schemas.microsoft.com/office/drawing/2014/main" id="{234F9270-6506-40D9-A213-B3C106BD7ABC}"/>
              </a:ext>
            </a:extLst>
          </p:cNvPr>
          <p:cNvPicPr>
            <a:picLocks noChangeAspect="1"/>
          </p:cNvPicPr>
          <p:nvPr/>
        </p:nvPicPr>
        <p:blipFill rotWithShape="1">
          <a:blip r:embed="rId2"/>
          <a:srcRect l="7474" r="15892" b="-1"/>
          <a:stretch/>
        </p:blipFill>
        <p:spPr>
          <a:xfrm>
            <a:off x="20" y="-1"/>
            <a:ext cx="6915093" cy="6858001"/>
          </a:xfrm>
          <a:prstGeom prst="rect">
            <a:avLst/>
          </a:prstGeom>
        </p:spPr>
      </p:pic>
    </p:spTree>
    <p:extLst>
      <p:ext uri="{BB962C8B-B14F-4D97-AF65-F5344CB8AC3E}">
        <p14:creationId xmlns:p14="http://schemas.microsoft.com/office/powerpoint/2010/main" val="278754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B0143D-4E8B-6446-A39C-E4CFE3A2AE64}"/>
              </a:ext>
            </a:extLst>
          </p:cNvPr>
          <p:cNvSpPr>
            <a:spLocks noGrp="1"/>
          </p:cNvSpPr>
          <p:nvPr>
            <p:ph type="title"/>
          </p:nvPr>
        </p:nvSpPr>
        <p:spPr>
          <a:xfrm>
            <a:off x="1422399" y="701749"/>
            <a:ext cx="9343065" cy="999460"/>
          </a:xfrm>
        </p:spPr>
        <p:txBody>
          <a:bodyPr>
            <a:normAutofit/>
          </a:bodyPr>
          <a:lstStyle/>
          <a:p>
            <a:pPr algn="ctr"/>
            <a:r>
              <a:rPr lang="en-US" dirty="0"/>
              <a:t>Recap of the Basics</a:t>
            </a:r>
            <a:endParaRPr lang="en-US"/>
          </a:p>
        </p:txBody>
      </p:sp>
      <p:sp>
        <p:nvSpPr>
          <p:cNvPr id="11" name="Rectangle 10">
            <a:extLst>
              <a:ext uri="{FF2B5EF4-FFF2-40B4-BE49-F238E27FC236}">
                <a16:creationId xmlns:a16="http://schemas.microsoft.com/office/drawing/2014/main" id="{CDA16EB2-8F47-4759-A206-DA4D0FF38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6901"/>
            <a:ext cx="12192000" cy="49911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88EA8B0-10B4-4603-827F-8DAE53CA562A}"/>
              </a:ext>
            </a:extLst>
          </p:cNvPr>
          <p:cNvGraphicFramePr>
            <a:graphicFrameLocks noGrp="1"/>
          </p:cNvGraphicFramePr>
          <p:nvPr>
            <p:ph idx="1"/>
            <p:extLst>
              <p:ext uri="{D42A27DB-BD31-4B8C-83A1-F6EECF244321}">
                <p14:modId xmlns:p14="http://schemas.microsoft.com/office/powerpoint/2010/main" val="47092972"/>
              </p:ext>
            </p:extLst>
          </p:nvPr>
        </p:nvGraphicFramePr>
        <p:xfrm>
          <a:off x="571500" y="2372659"/>
          <a:ext cx="11049000" cy="3901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0725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80BC15-6F3E-4EDC-BB73-20706F743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88EB3-EC69-D441-97FD-6464B7CDD20E}"/>
              </a:ext>
            </a:extLst>
          </p:cNvPr>
          <p:cNvSpPr>
            <a:spLocks noGrp="1"/>
          </p:cNvSpPr>
          <p:nvPr>
            <p:ph type="title"/>
          </p:nvPr>
        </p:nvSpPr>
        <p:spPr>
          <a:xfrm>
            <a:off x="877326" y="792916"/>
            <a:ext cx="10426923" cy="846581"/>
          </a:xfrm>
        </p:spPr>
        <p:txBody>
          <a:bodyPr>
            <a:normAutofit/>
          </a:bodyPr>
          <a:lstStyle/>
          <a:p>
            <a:pPr algn="ctr"/>
            <a:r>
              <a:rPr lang="en-US" dirty="0"/>
              <a:t>Marking Criteria</a:t>
            </a:r>
            <a:endParaRPr lang="en-US"/>
          </a:p>
        </p:txBody>
      </p:sp>
      <p:sp>
        <p:nvSpPr>
          <p:cNvPr id="11" name="Freeform 8">
            <a:extLst>
              <a:ext uri="{FF2B5EF4-FFF2-40B4-BE49-F238E27FC236}">
                <a16:creationId xmlns:a16="http://schemas.microsoft.com/office/drawing/2014/main" id="{E4E336B8-243A-49D9-9876-4BF3A08D3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6018" y="16990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10">
            <a:extLst>
              <a:ext uri="{FF2B5EF4-FFF2-40B4-BE49-F238E27FC236}">
                <a16:creationId xmlns:a16="http://schemas.microsoft.com/office/drawing/2014/main" id="{05F36030-F60E-436E-81FE-74DD0776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4969" y="172350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06">
            <a:extLst>
              <a:ext uri="{FF2B5EF4-FFF2-40B4-BE49-F238E27FC236}">
                <a16:creationId xmlns:a16="http://schemas.microsoft.com/office/drawing/2014/main" id="{800D5F55-AC8B-4C26-ABB0-D8D609EC4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70691" y="170625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12">
            <a:extLst>
              <a:ext uri="{FF2B5EF4-FFF2-40B4-BE49-F238E27FC236}">
                <a16:creationId xmlns:a16="http://schemas.microsoft.com/office/drawing/2014/main" id="{2DF0B83D-C899-44CA-9B54-A9C57E8EB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5291" y="168963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08">
            <a:extLst>
              <a:ext uri="{FF2B5EF4-FFF2-40B4-BE49-F238E27FC236}">
                <a16:creationId xmlns:a16="http://schemas.microsoft.com/office/drawing/2014/main" id="{E16B2E5A-8EC8-4C56-AB77-380486FDF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83918" y="171849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11">
            <a:extLst>
              <a:ext uri="{FF2B5EF4-FFF2-40B4-BE49-F238E27FC236}">
                <a16:creationId xmlns:a16="http://schemas.microsoft.com/office/drawing/2014/main" id="{C87A69CB-2620-4628-9781-88BD4063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07232" y="173399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09">
            <a:extLst>
              <a:ext uri="{FF2B5EF4-FFF2-40B4-BE49-F238E27FC236}">
                <a16:creationId xmlns:a16="http://schemas.microsoft.com/office/drawing/2014/main" id="{CABAB4BD-890F-4563-A5CA-536788B1E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65993" y="172175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5">
            <a:extLst>
              <a:ext uri="{FF2B5EF4-FFF2-40B4-BE49-F238E27FC236}">
                <a16:creationId xmlns:a16="http://schemas.microsoft.com/office/drawing/2014/main" id="{24690199-C217-4DCB-9B31-1A45649B0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958428" y="169482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7">
            <a:extLst>
              <a:ext uri="{FF2B5EF4-FFF2-40B4-BE49-F238E27FC236}">
                <a16:creationId xmlns:a16="http://schemas.microsoft.com/office/drawing/2014/main" id="{77F70717-3071-4962-8A7C-F9A58151C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8566" y="178295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92">
            <a:extLst>
              <a:ext uri="{FF2B5EF4-FFF2-40B4-BE49-F238E27FC236}">
                <a16:creationId xmlns:a16="http://schemas.microsoft.com/office/drawing/2014/main" id="{9E870E95-FCD6-4158-861A-5CEC896F52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443340" y="171848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104">
            <a:extLst>
              <a:ext uri="{FF2B5EF4-FFF2-40B4-BE49-F238E27FC236}">
                <a16:creationId xmlns:a16="http://schemas.microsoft.com/office/drawing/2014/main" id="{6E01758F-8AEC-4155-B791-2A8CB8A48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463918" y="179572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91">
            <a:extLst>
              <a:ext uri="{FF2B5EF4-FFF2-40B4-BE49-F238E27FC236}">
                <a16:creationId xmlns:a16="http://schemas.microsoft.com/office/drawing/2014/main" id="{8379C6B3-49BE-4333-B322-AF02BBB41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99219" y="178170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95">
            <a:extLst>
              <a:ext uri="{FF2B5EF4-FFF2-40B4-BE49-F238E27FC236}">
                <a16:creationId xmlns:a16="http://schemas.microsoft.com/office/drawing/2014/main" id="{6D7188E6-F4DA-4486-938D-F45FE01A2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38154" y="17712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93">
            <a:extLst>
              <a:ext uri="{FF2B5EF4-FFF2-40B4-BE49-F238E27FC236}">
                <a16:creationId xmlns:a16="http://schemas.microsoft.com/office/drawing/2014/main" id="{CD22207C-B504-40B2-A1EB-2DC9B8162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25078" y="174104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96">
            <a:extLst>
              <a:ext uri="{FF2B5EF4-FFF2-40B4-BE49-F238E27FC236}">
                <a16:creationId xmlns:a16="http://schemas.microsoft.com/office/drawing/2014/main" id="{0FBC38BC-DE18-4960-A9D4-F24C6F60C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6561" y="177776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14">
            <a:extLst>
              <a:ext uri="{FF2B5EF4-FFF2-40B4-BE49-F238E27FC236}">
                <a16:creationId xmlns:a16="http://schemas.microsoft.com/office/drawing/2014/main" id="{BC872037-D6F5-4CE7-A090-32A977A79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18593" y="184141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00">
            <a:extLst>
              <a:ext uri="{FF2B5EF4-FFF2-40B4-BE49-F238E27FC236}">
                <a16:creationId xmlns:a16="http://schemas.microsoft.com/office/drawing/2014/main" id="{D3C4B45C-266A-45BF-98FA-CA5409C46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77354" y="178021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98">
            <a:extLst>
              <a:ext uri="{FF2B5EF4-FFF2-40B4-BE49-F238E27FC236}">
                <a16:creationId xmlns:a16="http://schemas.microsoft.com/office/drawing/2014/main" id="{76909582-A285-4EA4-AE72-9DBF0D565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31821" y="178021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15">
            <a:extLst>
              <a:ext uri="{FF2B5EF4-FFF2-40B4-BE49-F238E27FC236}">
                <a16:creationId xmlns:a16="http://schemas.microsoft.com/office/drawing/2014/main" id="{A620CFBF-D373-4BA6-BE41-62B50B945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81447" y="184713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9">
            <a:extLst>
              <a:ext uri="{FF2B5EF4-FFF2-40B4-BE49-F238E27FC236}">
                <a16:creationId xmlns:a16="http://schemas.microsoft.com/office/drawing/2014/main" id="{700BC7B2-0C3D-459F-92C1-3605AA3F0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25006" y="178021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23">
            <a:extLst>
              <a:ext uri="{FF2B5EF4-FFF2-40B4-BE49-F238E27FC236}">
                <a16:creationId xmlns:a16="http://schemas.microsoft.com/office/drawing/2014/main" id="{24F4B005-B785-4A57-9E5A-82D85F00D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0621" y="1958820"/>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130">
            <a:extLst>
              <a:ext uri="{FF2B5EF4-FFF2-40B4-BE49-F238E27FC236}">
                <a16:creationId xmlns:a16="http://schemas.microsoft.com/office/drawing/2014/main" id="{196ED9B6-969E-4AC4-ACD0-95A421BAB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67876" y="191226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4">
            <a:extLst>
              <a:ext uri="{FF2B5EF4-FFF2-40B4-BE49-F238E27FC236}">
                <a16:creationId xmlns:a16="http://schemas.microsoft.com/office/drawing/2014/main" id="{E317ADBB-3E4F-42D2-B7F2-A15924AD5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255785" y="18271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35">
            <a:extLst>
              <a:ext uri="{FF2B5EF4-FFF2-40B4-BE49-F238E27FC236}">
                <a16:creationId xmlns:a16="http://schemas.microsoft.com/office/drawing/2014/main" id="{2E9B2055-E384-472D-91D3-74775CDA1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16796" y="193882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97">
            <a:extLst>
              <a:ext uri="{FF2B5EF4-FFF2-40B4-BE49-F238E27FC236}">
                <a16:creationId xmlns:a16="http://schemas.microsoft.com/office/drawing/2014/main" id="{1F8EFF99-76BF-4F9B-ADAA-B8D310153B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41150" y="182274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13">
            <a:extLst>
              <a:ext uri="{FF2B5EF4-FFF2-40B4-BE49-F238E27FC236}">
                <a16:creationId xmlns:a16="http://schemas.microsoft.com/office/drawing/2014/main" id="{626F1B89-B88E-4CE3-90BF-3704BAF48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52139" y="184141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01">
            <a:extLst>
              <a:ext uri="{FF2B5EF4-FFF2-40B4-BE49-F238E27FC236}">
                <a16:creationId xmlns:a16="http://schemas.microsoft.com/office/drawing/2014/main" id="{C72C1CB8-8213-4EE7-AFFF-B0A74E7A7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074567" y="178674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02">
            <a:extLst>
              <a:ext uri="{FF2B5EF4-FFF2-40B4-BE49-F238E27FC236}">
                <a16:creationId xmlns:a16="http://schemas.microsoft.com/office/drawing/2014/main" id="{2FF32C41-49E2-459E-9AC4-64269039B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734759" y="17900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03">
            <a:extLst>
              <a:ext uri="{FF2B5EF4-FFF2-40B4-BE49-F238E27FC236}">
                <a16:creationId xmlns:a16="http://schemas.microsoft.com/office/drawing/2014/main" id="{06B5D5F0-EA51-440D-81A0-FE60CCFBA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14652" y="179572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17">
            <a:extLst>
              <a:ext uri="{FF2B5EF4-FFF2-40B4-BE49-F238E27FC236}">
                <a16:creationId xmlns:a16="http://schemas.microsoft.com/office/drawing/2014/main" id="{B7CA6C2F-61C2-486F-B691-E8EB4BA27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76684" y="185937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20">
            <a:extLst>
              <a:ext uri="{FF2B5EF4-FFF2-40B4-BE49-F238E27FC236}">
                <a16:creationId xmlns:a16="http://schemas.microsoft.com/office/drawing/2014/main" id="{A6727626-8944-4EB7-B327-B696FE48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137524" y="179917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06">
            <a:extLst>
              <a:ext uri="{FF2B5EF4-FFF2-40B4-BE49-F238E27FC236}">
                <a16:creationId xmlns:a16="http://schemas.microsoft.com/office/drawing/2014/main" id="{CFBBE0E2-8BDF-4B26-BEBC-DB799B8F6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99" y="188359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37">
            <a:extLst>
              <a:ext uri="{FF2B5EF4-FFF2-40B4-BE49-F238E27FC236}">
                <a16:creationId xmlns:a16="http://schemas.microsoft.com/office/drawing/2014/main" id="{8EB99B25-2662-42DE-8F5D-E0F6F28C8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56267" y="181979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31">
            <a:extLst>
              <a:ext uri="{FF2B5EF4-FFF2-40B4-BE49-F238E27FC236}">
                <a16:creationId xmlns:a16="http://schemas.microsoft.com/office/drawing/2014/main" id="{496BF3B0-761A-4454-BE3C-86B4675DC0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43018" y="1943167"/>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41">
            <a:extLst>
              <a:ext uri="{FF2B5EF4-FFF2-40B4-BE49-F238E27FC236}">
                <a16:creationId xmlns:a16="http://schemas.microsoft.com/office/drawing/2014/main" id="{B519F0F1-B284-44D5-91E9-5018219AFF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77721" y="197106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2">
            <a:extLst>
              <a:ext uri="{FF2B5EF4-FFF2-40B4-BE49-F238E27FC236}">
                <a16:creationId xmlns:a16="http://schemas.microsoft.com/office/drawing/2014/main" id="{0ED49C08-BE23-43F9-A421-6CD45C780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72383" y="1946023"/>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19">
            <a:extLst>
              <a:ext uri="{FF2B5EF4-FFF2-40B4-BE49-F238E27FC236}">
                <a16:creationId xmlns:a16="http://schemas.microsoft.com/office/drawing/2014/main" id="{92F171FA-0CB2-4F4C-A2F3-1B7B6B028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54193" y="180335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18">
            <a:extLst>
              <a:ext uri="{FF2B5EF4-FFF2-40B4-BE49-F238E27FC236}">
                <a16:creationId xmlns:a16="http://schemas.microsoft.com/office/drawing/2014/main" id="{A0073675-5E26-428E-A2F7-2A952D314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37628" y="186263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20">
            <a:extLst>
              <a:ext uri="{FF2B5EF4-FFF2-40B4-BE49-F238E27FC236}">
                <a16:creationId xmlns:a16="http://schemas.microsoft.com/office/drawing/2014/main" id="{D8C4C7E6-114C-4D16-9FC6-1260653C2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19407" y="180796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10">
            <a:extLst>
              <a:ext uri="{FF2B5EF4-FFF2-40B4-BE49-F238E27FC236}">
                <a16:creationId xmlns:a16="http://schemas.microsoft.com/office/drawing/2014/main" id="{5FB2CD0B-BF87-4FEC-B6B6-0DA50B931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51575" y="182431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06">
            <a:extLst>
              <a:ext uri="{FF2B5EF4-FFF2-40B4-BE49-F238E27FC236}">
                <a16:creationId xmlns:a16="http://schemas.microsoft.com/office/drawing/2014/main" id="{D12EC8B9-DE60-44BC-9911-A9CD8EF50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230164" y="180706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12">
            <a:extLst>
              <a:ext uri="{FF2B5EF4-FFF2-40B4-BE49-F238E27FC236}">
                <a16:creationId xmlns:a16="http://schemas.microsoft.com/office/drawing/2014/main" id="{9B0D6CF6-D17B-4DC7-828A-773636910C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51876" y="176280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08">
            <a:extLst>
              <a:ext uri="{FF2B5EF4-FFF2-40B4-BE49-F238E27FC236}">
                <a16:creationId xmlns:a16="http://schemas.microsoft.com/office/drawing/2014/main" id="{8C6933FD-FAB6-403B-9CD4-EF0E06CF7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843391" y="1759541"/>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11">
            <a:extLst>
              <a:ext uri="{FF2B5EF4-FFF2-40B4-BE49-F238E27FC236}">
                <a16:creationId xmlns:a16="http://schemas.microsoft.com/office/drawing/2014/main" id="{5C2A4452-6B00-411C-80AB-29AE135B4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066705" y="1775047"/>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9">
            <a:extLst>
              <a:ext uri="{FF2B5EF4-FFF2-40B4-BE49-F238E27FC236}">
                <a16:creationId xmlns:a16="http://schemas.microsoft.com/office/drawing/2014/main" id="{3F4D3F48-1D65-45EB-91E2-BEFFB2440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4906" y="179218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5">
            <a:extLst>
              <a:ext uri="{FF2B5EF4-FFF2-40B4-BE49-F238E27FC236}">
                <a16:creationId xmlns:a16="http://schemas.microsoft.com/office/drawing/2014/main" id="{F5A66334-17A8-4594-AB17-4C33A95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578638" y="1792714"/>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FB7FEAD3-708C-4B79-B452-4445C277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858039" y="1824004"/>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2">
            <a:extLst>
              <a:ext uri="{FF2B5EF4-FFF2-40B4-BE49-F238E27FC236}">
                <a16:creationId xmlns:a16="http://schemas.microsoft.com/office/drawing/2014/main" id="{41281533-9B25-42A4-9F50-34B4F24C0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02813" y="175954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4">
            <a:extLst>
              <a:ext uri="{FF2B5EF4-FFF2-40B4-BE49-F238E27FC236}">
                <a16:creationId xmlns:a16="http://schemas.microsoft.com/office/drawing/2014/main" id="{007246F1-084B-45D9-BDD9-99BB53F6C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278066" y="180477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13">
            <a:extLst>
              <a:ext uri="{FF2B5EF4-FFF2-40B4-BE49-F238E27FC236}">
                <a16:creationId xmlns:a16="http://schemas.microsoft.com/office/drawing/2014/main" id="{77CDD712-F443-4EDC-B663-5EC5ACD7D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511612" y="1804776"/>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4A695BE5-DE27-460F-845F-45BB814FE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23391" y="183677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91">
            <a:extLst>
              <a:ext uri="{FF2B5EF4-FFF2-40B4-BE49-F238E27FC236}">
                <a16:creationId xmlns:a16="http://schemas.microsoft.com/office/drawing/2014/main" id="{DE28BE4E-1A59-46FF-810A-A8F9A46F7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358692" y="182276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95">
            <a:extLst>
              <a:ext uri="{FF2B5EF4-FFF2-40B4-BE49-F238E27FC236}">
                <a16:creationId xmlns:a16="http://schemas.microsoft.com/office/drawing/2014/main" id="{A3CF799A-9839-4CB1-9381-DCC0C1FE1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97627" y="181229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15">
            <a:extLst>
              <a:ext uri="{FF2B5EF4-FFF2-40B4-BE49-F238E27FC236}">
                <a16:creationId xmlns:a16="http://schemas.microsoft.com/office/drawing/2014/main" id="{1EFA42E9-27C0-423D-93C8-794A9683F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40920" y="1810489"/>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93">
            <a:extLst>
              <a:ext uri="{FF2B5EF4-FFF2-40B4-BE49-F238E27FC236}">
                <a16:creationId xmlns:a16="http://schemas.microsoft.com/office/drawing/2014/main" id="{E5B56BED-7578-4E42-889D-34AA58F67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28451" y="182976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96">
            <a:extLst>
              <a:ext uri="{FF2B5EF4-FFF2-40B4-BE49-F238E27FC236}">
                <a16:creationId xmlns:a16="http://schemas.microsoft.com/office/drawing/2014/main" id="{FCC7DD6E-E0E5-46B9-81B7-3B2F7B333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216034" y="1818819"/>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00">
            <a:extLst>
              <a:ext uri="{FF2B5EF4-FFF2-40B4-BE49-F238E27FC236}">
                <a16:creationId xmlns:a16="http://schemas.microsoft.com/office/drawing/2014/main" id="{9C83D9FD-E06E-407B-BA7C-2C2AD5B16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536827" y="1821266"/>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98">
            <a:extLst>
              <a:ext uri="{FF2B5EF4-FFF2-40B4-BE49-F238E27FC236}">
                <a16:creationId xmlns:a16="http://schemas.microsoft.com/office/drawing/2014/main" id="{3C1174EE-071E-4421-BD9C-2C2D84190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891294" y="182126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99">
            <a:extLst>
              <a:ext uri="{FF2B5EF4-FFF2-40B4-BE49-F238E27FC236}">
                <a16:creationId xmlns:a16="http://schemas.microsoft.com/office/drawing/2014/main" id="{6F280CAD-1F1B-4F43-99A3-B2EC2A7F3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084479" y="18212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97">
            <a:extLst>
              <a:ext uri="{FF2B5EF4-FFF2-40B4-BE49-F238E27FC236}">
                <a16:creationId xmlns:a16="http://schemas.microsoft.com/office/drawing/2014/main" id="{0D5C974E-4B43-4FFA-8230-DB0E1993C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409702" y="1821267"/>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01">
            <a:extLst>
              <a:ext uri="{FF2B5EF4-FFF2-40B4-BE49-F238E27FC236}">
                <a16:creationId xmlns:a16="http://schemas.microsoft.com/office/drawing/2014/main" id="{A1CACEBA-A7A9-45FB-897A-888150011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34040" y="1827796"/>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94">
            <a:extLst>
              <a:ext uri="{FF2B5EF4-FFF2-40B4-BE49-F238E27FC236}">
                <a16:creationId xmlns:a16="http://schemas.microsoft.com/office/drawing/2014/main" id="{583E2F4A-E235-4600-A80D-18C1C36EE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915258" y="186818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2">
            <a:extLst>
              <a:ext uri="{FF2B5EF4-FFF2-40B4-BE49-F238E27FC236}">
                <a16:creationId xmlns:a16="http://schemas.microsoft.com/office/drawing/2014/main" id="{F16259CF-A0BC-4673-91C7-A7D3CDF7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80494" y="198458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34">
            <a:extLst>
              <a:ext uri="{FF2B5EF4-FFF2-40B4-BE49-F238E27FC236}">
                <a16:creationId xmlns:a16="http://schemas.microsoft.com/office/drawing/2014/main" id="{B09A934A-4464-4C9B-ACAD-9128E0B6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76791" y="1990554"/>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25">
            <a:extLst>
              <a:ext uri="{FF2B5EF4-FFF2-40B4-BE49-F238E27FC236}">
                <a16:creationId xmlns:a16="http://schemas.microsoft.com/office/drawing/2014/main" id="{CB010BB8-6FD4-498C-994D-53C8DC749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314022" y="201672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5">
            <a:extLst>
              <a:ext uri="{FF2B5EF4-FFF2-40B4-BE49-F238E27FC236}">
                <a16:creationId xmlns:a16="http://schemas.microsoft.com/office/drawing/2014/main" id="{2D373437-2902-4D8A-B887-F6941556C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28670" y="2009731"/>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28">
            <a:extLst>
              <a:ext uri="{FF2B5EF4-FFF2-40B4-BE49-F238E27FC236}">
                <a16:creationId xmlns:a16="http://schemas.microsoft.com/office/drawing/2014/main" id="{217D616F-FDFA-439E-8B09-E55F8234B0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52808" y="2031819"/>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40">
            <a:extLst>
              <a:ext uri="{FF2B5EF4-FFF2-40B4-BE49-F238E27FC236}">
                <a16:creationId xmlns:a16="http://schemas.microsoft.com/office/drawing/2014/main" id="{0F74D32E-67FC-452C-A52B-988DB4984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995484" y="199717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26">
            <a:extLst>
              <a:ext uri="{FF2B5EF4-FFF2-40B4-BE49-F238E27FC236}">
                <a16:creationId xmlns:a16="http://schemas.microsoft.com/office/drawing/2014/main" id="{B8F74E45-2803-4A11-9333-3639A1C2F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50834" y="2028557"/>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21">
            <a:extLst>
              <a:ext uri="{FF2B5EF4-FFF2-40B4-BE49-F238E27FC236}">
                <a16:creationId xmlns:a16="http://schemas.microsoft.com/office/drawing/2014/main" id="{106009C3-0971-47AF-8BD9-2EC8A6A4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37067" y="2038617"/>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20">
            <a:extLst>
              <a:ext uri="{FF2B5EF4-FFF2-40B4-BE49-F238E27FC236}">
                <a16:creationId xmlns:a16="http://schemas.microsoft.com/office/drawing/2014/main" id="{ED29B115-F34D-4E41-A4A2-C0CE41C69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22857" y="2027626"/>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6">
            <a:extLst>
              <a:ext uri="{FF2B5EF4-FFF2-40B4-BE49-F238E27FC236}">
                <a16:creationId xmlns:a16="http://schemas.microsoft.com/office/drawing/2014/main" id="{19D4861C-7907-48BF-84E7-96C0E098D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32866" y="204531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27">
            <a:extLst>
              <a:ext uri="{FF2B5EF4-FFF2-40B4-BE49-F238E27FC236}">
                <a16:creationId xmlns:a16="http://schemas.microsoft.com/office/drawing/2014/main" id="{AEF03EB9-6D77-4E55-BCF2-4402550D3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225618" y="2028556"/>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33">
            <a:extLst>
              <a:ext uri="{FF2B5EF4-FFF2-40B4-BE49-F238E27FC236}">
                <a16:creationId xmlns:a16="http://schemas.microsoft.com/office/drawing/2014/main" id="{1C9C3C8B-A28D-44DF-AA29-02B28AED7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507420" y="2040797"/>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29">
            <a:extLst>
              <a:ext uri="{FF2B5EF4-FFF2-40B4-BE49-F238E27FC236}">
                <a16:creationId xmlns:a16="http://schemas.microsoft.com/office/drawing/2014/main" id="{1EB7CB2D-F6AA-4861-B158-DA3E6B923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00604" y="2031819"/>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42">
            <a:extLst>
              <a:ext uri="{FF2B5EF4-FFF2-40B4-BE49-F238E27FC236}">
                <a16:creationId xmlns:a16="http://schemas.microsoft.com/office/drawing/2014/main" id="{48203367-1F19-4C4F-B38D-929816F78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66179" y="2095470"/>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38">
            <a:extLst>
              <a:ext uri="{FF2B5EF4-FFF2-40B4-BE49-F238E27FC236}">
                <a16:creationId xmlns:a16="http://schemas.microsoft.com/office/drawing/2014/main" id="{B89B3B49-0A7E-4573-9B52-D1B06598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016079" y="205875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37">
            <a:extLst>
              <a:ext uri="{FF2B5EF4-FFF2-40B4-BE49-F238E27FC236}">
                <a16:creationId xmlns:a16="http://schemas.microsoft.com/office/drawing/2014/main" id="{0288BD39-0846-445A-BD81-1E34E0E99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268636" y="2056301"/>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36">
            <a:extLst>
              <a:ext uri="{FF2B5EF4-FFF2-40B4-BE49-F238E27FC236}">
                <a16:creationId xmlns:a16="http://schemas.microsoft.com/office/drawing/2014/main" id="{BA82150B-D747-458F-8C52-72FBA52BC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568517" y="205266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43">
            <a:extLst>
              <a:ext uri="{FF2B5EF4-FFF2-40B4-BE49-F238E27FC236}">
                <a16:creationId xmlns:a16="http://schemas.microsoft.com/office/drawing/2014/main" id="{FEBB9D94-7802-4607-9BA4-62FB212BFC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793248" y="2045573"/>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44">
            <a:extLst>
              <a:ext uri="{FF2B5EF4-FFF2-40B4-BE49-F238E27FC236}">
                <a16:creationId xmlns:a16="http://schemas.microsoft.com/office/drawing/2014/main" id="{24743784-06E3-4913-9DFD-2FCBF9D92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029200" y="204304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45">
            <a:extLst>
              <a:ext uri="{FF2B5EF4-FFF2-40B4-BE49-F238E27FC236}">
                <a16:creationId xmlns:a16="http://schemas.microsoft.com/office/drawing/2014/main" id="{25CD3315-6611-406F-AF95-2EF9F5A5B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92025" y="202746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39">
            <a:extLst>
              <a:ext uri="{FF2B5EF4-FFF2-40B4-BE49-F238E27FC236}">
                <a16:creationId xmlns:a16="http://schemas.microsoft.com/office/drawing/2014/main" id="{EB447648-FE0A-4D8E-86B8-D38D5F938B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37627" y="206527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8">
            <a:extLst>
              <a:ext uri="{FF2B5EF4-FFF2-40B4-BE49-F238E27FC236}">
                <a16:creationId xmlns:a16="http://schemas.microsoft.com/office/drawing/2014/main" id="{4B0A51D7-FF65-4E97-9E1A-8C4688E86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27269" y="205915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30">
            <a:extLst>
              <a:ext uri="{FF2B5EF4-FFF2-40B4-BE49-F238E27FC236}">
                <a16:creationId xmlns:a16="http://schemas.microsoft.com/office/drawing/2014/main" id="{008FF77B-AC18-4E35-BB9B-0CA39278F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50053" y="206242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35">
            <a:extLst>
              <a:ext uri="{FF2B5EF4-FFF2-40B4-BE49-F238E27FC236}">
                <a16:creationId xmlns:a16="http://schemas.microsoft.com/office/drawing/2014/main" id="{E71F6428-AC25-4A5A-8439-04768A17B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9601" y="2004283"/>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31">
            <a:extLst>
              <a:ext uri="{FF2B5EF4-FFF2-40B4-BE49-F238E27FC236}">
                <a16:creationId xmlns:a16="http://schemas.microsoft.com/office/drawing/2014/main" id="{F237A1D4-9D62-4DEA-BD39-E5EC93B33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635670" y="198592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41">
            <a:extLst>
              <a:ext uri="{FF2B5EF4-FFF2-40B4-BE49-F238E27FC236}">
                <a16:creationId xmlns:a16="http://schemas.microsoft.com/office/drawing/2014/main" id="{87E919CC-AC41-4F0D-A842-792D7A418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816961" y="1988004"/>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136">
            <a:extLst>
              <a:ext uri="{FF2B5EF4-FFF2-40B4-BE49-F238E27FC236}">
                <a16:creationId xmlns:a16="http://schemas.microsoft.com/office/drawing/2014/main" id="{965D7305-50C2-4D93-8832-19DC70C5B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081089" y="2011634"/>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22">
            <a:extLst>
              <a:ext uri="{FF2B5EF4-FFF2-40B4-BE49-F238E27FC236}">
                <a16:creationId xmlns:a16="http://schemas.microsoft.com/office/drawing/2014/main" id="{E0E5EA9F-6192-466D-BF45-46D9BCE3B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264051" y="199939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32">
            <a:extLst>
              <a:ext uri="{FF2B5EF4-FFF2-40B4-BE49-F238E27FC236}">
                <a16:creationId xmlns:a16="http://schemas.microsoft.com/office/drawing/2014/main" id="{CFF6BE31-4842-4659-8D68-63423F826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92157" y="2025636"/>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34">
            <a:extLst>
              <a:ext uri="{FF2B5EF4-FFF2-40B4-BE49-F238E27FC236}">
                <a16:creationId xmlns:a16="http://schemas.microsoft.com/office/drawing/2014/main" id="{3EC2112B-E2EC-492A-8AF9-D78F4B4A9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688454" y="2031605"/>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125">
            <a:extLst>
              <a:ext uri="{FF2B5EF4-FFF2-40B4-BE49-F238E27FC236}">
                <a16:creationId xmlns:a16="http://schemas.microsoft.com/office/drawing/2014/main" id="{EB635BC8-61BC-44D5-AA11-9A308B3BA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925685" y="2057774"/>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125">
            <a:extLst>
              <a:ext uri="{FF2B5EF4-FFF2-40B4-BE49-F238E27FC236}">
                <a16:creationId xmlns:a16="http://schemas.microsoft.com/office/drawing/2014/main" id="{7E9ACE65-00C6-4A75-8F61-CCADAF3EC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40333" y="2050782"/>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128">
            <a:extLst>
              <a:ext uri="{FF2B5EF4-FFF2-40B4-BE49-F238E27FC236}">
                <a16:creationId xmlns:a16="http://schemas.microsoft.com/office/drawing/2014/main" id="{5D7163FE-5ADD-41E7-985B-F95E7E048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364471" y="2072870"/>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40">
            <a:extLst>
              <a:ext uri="{FF2B5EF4-FFF2-40B4-BE49-F238E27FC236}">
                <a16:creationId xmlns:a16="http://schemas.microsoft.com/office/drawing/2014/main" id="{DCD7108A-C70D-4FD9-B91A-0E9F9501A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07147" y="2055076"/>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26">
            <a:extLst>
              <a:ext uri="{FF2B5EF4-FFF2-40B4-BE49-F238E27FC236}">
                <a16:creationId xmlns:a16="http://schemas.microsoft.com/office/drawing/2014/main" id="{3C0CF799-2713-48A8-94DF-F8CB5F332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862497" y="2069608"/>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21">
            <a:extLst>
              <a:ext uri="{FF2B5EF4-FFF2-40B4-BE49-F238E27FC236}">
                <a16:creationId xmlns:a16="http://schemas.microsoft.com/office/drawing/2014/main" id="{00B8B62E-6551-4805-BD5A-5188FE5D3A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139671" y="2062635"/>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120">
            <a:extLst>
              <a:ext uri="{FF2B5EF4-FFF2-40B4-BE49-F238E27FC236}">
                <a16:creationId xmlns:a16="http://schemas.microsoft.com/office/drawing/2014/main" id="{DFCCEBA8-5961-480A-9134-51605F650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443822" y="203941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6">
            <a:extLst>
              <a:ext uri="{FF2B5EF4-FFF2-40B4-BE49-F238E27FC236}">
                <a16:creationId xmlns:a16="http://schemas.microsoft.com/office/drawing/2014/main" id="{724D4F80-B109-4438-BC6D-ABB522B44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35678" y="2029214"/>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27">
            <a:extLst>
              <a:ext uri="{FF2B5EF4-FFF2-40B4-BE49-F238E27FC236}">
                <a16:creationId xmlns:a16="http://schemas.microsoft.com/office/drawing/2014/main" id="{52A7149F-5A3F-4537-981A-974C7409CA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837281" y="206960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33">
            <a:extLst>
              <a:ext uri="{FF2B5EF4-FFF2-40B4-BE49-F238E27FC236}">
                <a16:creationId xmlns:a16="http://schemas.microsoft.com/office/drawing/2014/main" id="{89A8D3E3-3518-4738-B94E-F7DD9818D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9083" y="2081848"/>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129">
            <a:extLst>
              <a:ext uri="{FF2B5EF4-FFF2-40B4-BE49-F238E27FC236}">
                <a16:creationId xmlns:a16="http://schemas.microsoft.com/office/drawing/2014/main" id="{FA796F21-7CE5-4483-A137-919B3D433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12267" y="2072870"/>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142">
            <a:extLst>
              <a:ext uri="{FF2B5EF4-FFF2-40B4-BE49-F238E27FC236}">
                <a16:creationId xmlns:a16="http://schemas.microsoft.com/office/drawing/2014/main" id="{57FC30BB-0D8F-43B0-910E-7DDE8C933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77842" y="2136521"/>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38">
            <a:extLst>
              <a:ext uri="{FF2B5EF4-FFF2-40B4-BE49-F238E27FC236}">
                <a16:creationId xmlns:a16="http://schemas.microsoft.com/office/drawing/2014/main" id="{D938207F-A865-48E5-A15D-FD578BC59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627742" y="2099801"/>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37">
            <a:extLst>
              <a:ext uri="{FF2B5EF4-FFF2-40B4-BE49-F238E27FC236}">
                <a16:creationId xmlns:a16="http://schemas.microsoft.com/office/drawing/2014/main" id="{04637E45-0880-40BC-B488-4EA4CA435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880299" y="2097352"/>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aphicFrame>
        <p:nvGraphicFramePr>
          <p:cNvPr id="5" name="Content Placeholder 2">
            <a:extLst>
              <a:ext uri="{FF2B5EF4-FFF2-40B4-BE49-F238E27FC236}">
                <a16:creationId xmlns:a16="http://schemas.microsoft.com/office/drawing/2014/main" id="{5818D0F3-B378-48A6-8C8A-9CFF1920DDFB}"/>
              </a:ext>
            </a:extLst>
          </p:cNvPr>
          <p:cNvGraphicFramePr>
            <a:graphicFrameLocks noGrp="1"/>
          </p:cNvGraphicFramePr>
          <p:nvPr>
            <p:ph idx="1"/>
            <p:extLst>
              <p:ext uri="{D42A27DB-BD31-4B8C-83A1-F6EECF244321}">
                <p14:modId xmlns:p14="http://schemas.microsoft.com/office/powerpoint/2010/main" val="1299233962"/>
              </p:ext>
            </p:extLst>
          </p:nvPr>
        </p:nvGraphicFramePr>
        <p:xfrm>
          <a:off x="776073" y="1414054"/>
          <a:ext cx="10722902" cy="3646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2" name="Content Placeholder 2">
            <a:extLst>
              <a:ext uri="{FF2B5EF4-FFF2-40B4-BE49-F238E27FC236}">
                <a16:creationId xmlns:a16="http://schemas.microsoft.com/office/drawing/2014/main" id="{E24686E4-F215-AA4B-BFBD-B6A5D458F7C9}"/>
              </a:ext>
            </a:extLst>
          </p:cNvPr>
          <p:cNvSpPr txBox="1">
            <a:spLocks/>
          </p:cNvSpPr>
          <p:nvPr/>
        </p:nvSpPr>
        <p:spPr>
          <a:xfrm>
            <a:off x="1088827" y="4627223"/>
            <a:ext cx="9634011" cy="1368146"/>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Each of these criteria are marked Pass, Merit, Distinction.</a:t>
            </a:r>
          </a:p>
          <a:p>
            <a:r>
              <a:rPr lang="en-US" dirty="0"/>
              <a:t>You take home your </a:t>
            </a:r>
            <a:r>
              <a:rPr lang="en-US" b="1" dirty="0"/>
              <a:t>lowest</a:t>
            </a:r>
            <a:r>
              <a:rPr lang="en-US" dirty="0"/>
              <a:t> grade.</a:t>
            </a:r>
          </a:p>
        </p:txBody>
      </p:sp>
    </p:spTree>
    <p:extLst>
      <p:ext uri="{BB962C8B-B14F-4D97-AF65-F5344CB8AC3E}">
        <p14:creationId xmlns:p14="http://schemas.microsoft.com/office/powerpoint/2010/main" val="101776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012F-412B-7B4F-A0E1-3EAC2DF624DD}"/>
              </a:ext>
            </a:extLst>
          </p:cNvPr>
          <p:cNvSpPr>
            <a:spLocks noGrp="1"/>
          </p:cNvSpPr>
          <p:nvPr>
            <p:ph type="title"/>
          </p:nvPr>
        </p:nvSpPr>
        <p:spPr/>
        <p:txBody>
          <a:bodyPr/>
          <a:lstStyle/>
          <a:p>
            <a:r>
              <a:rPr lang="en-US" dirty="0"/>
              <a:t>Job Roles</a:t>
            </a:r>
          </a:p>
        </p:txBody>
      </p:sp>
      <p:sp>
        <p:nvSpPr>
          <p:cNvPr id="3" name="Content Placeholder 2">
            <a:extLst>
              <a:ext uri="{FF2B5EF4-FFF2-40B4-BE49-F238E27FC236}">
                <a16:creationId xmlns:a16="http://schemas.microsoft.com/office/drawing/2014/main" id="{450B23C0-2027-6F42-8BAB-DA8FE33556FD}"/>
              </a:ext>
            </a:extLst>
          </p:cNvPr>
          <p:cNvSpPr>
            <a:spLocks noGrp="1"/>
          </p:cNvSpPr>
          <p:nvPr>
            <p:ph idx="1"/>
          </p:nvPr>
        </p:nvSpPr>
        <p:spPr/>
        <p:txBody>
          <a:bodyPr/>
          <a:lstStyle/>
          <a:p>
            <a:r>
              <a:rPr lang="en-US" dirty="0"/>
              <a:t>Everyone has an individually assigned job role.</a:t>
            </a:r>
          </a:p>
          <a:p>
            <a:r>
              <a:rPr lang="en-US" dirty="0"/>
              <a:t>Your FMP will center around the work you do in that job role to support the final project. </a:t>
            </a:r>
          </a:p>
          <a:p>
            <a:r>
              <a:rPr lang="en-US" dirty="0"/>
              <a:t>No matter where your job role may fall in the production process, you will be expected to demonstrate evidence for all of the key Assessment Criteria and must contribute fully across the full length of the project.</a:t>
            </a:r>
          </a:p>
        </p:txBody>
      </p:sp>
    </p:spTree>
    <p:extLst>
      <p:ext uri="{BB962C8B-B14F-4D97-AF65-F5344CB8AC3E}">
        <p14:creationId xmlns:p14="http://schemas.microsoft.com/office/powerpoint/2010/main" val="33555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0"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68" name="Rectangle 67">
            <a:extLst>
              <a:ext uri="{FF2B5EF4-FFF2-40B4-BE49-F238E27FC236}">
                <a16:creationId xmlns:a16="http://schemas.microsoft.com/office/drawing/2014/main" id="{58789E63-C78D-4210-8A38-DD6FB3B6B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lendar on table">
            <a:extLst>
              <a:ext uri="{FF2B5EF4-FFF2-40B4-BE49-F238E27FC236}">
                <a16:creationId xmlns:a16="http://schemas.microsoft.com/office/drawing/2014/main" id="{9555794A-BE79-4F29-AB60-852B253B05F4}"/>
              </a:ext>
            </a:extLst>
          </p:cNvPr>
          <p:cNvPicPr>
            <a:picLocks noChangeAspect="1"/>
          </p:cNvPicPr>
          <p:nvPr/>
        </p:nvPicPr>
        <p:blipFill rotWithShape="1">
          <a:blip r:embed="rId3"/>
          <a:srcRect b="15730"/>
          <a:stretch/>
        </p:blipFill>
        <p:spPr>
          <a:xfrm>
            <a:off x="20" y="10"/>
            <a:ext cx="12191980" cy="6857990"/>
          </a:xfrm>
          <a:prstGeom prst="rect">
            <a:avLst/>
          </a:prstGeom>
        </p:spPr>
      </p:pic>
      <p:sp>
        <p:nvSpPr>
          <p:cNvPr id="70" name="Rectangle 69">
            <a:extLst>
              <a:ext uri="{FF2B5EF4-FFF2-40B4-BE49-F238E27FC236}">
                <a16:creationId xmlns:a16="http://schemas.microsoft.com/office/drawing/2014/main" id="{AC8494C5-ED44-4EAD-9213-4FBAA4BB7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82" cy="4213412"/>
          </a:xfrm>
          <a:prstGeom prst="rect">
            <a:avLst/>
          </a:prstGeom>
          <a:gradFill>
            <a:gsLst>
              <a:gs pos="100000">
                <a:srgbClr val="000000">
                  <a:alpha val="0"/>
                </a:srgbClr>
              </a:gs>
              <a:gs pos="0">
                <a:schemeClr val="tx1"/>
              </a:gs>
              <a:gs pos="0">
                <a:srgbClr val="000000">
                  <a:alpha val="4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2C7BD7-B712-C743-936F-F830104F3BA0}"/>
              </a:ext>
            </a:extLst>
          </p:cNvPr>
          <p:cNvSpPr>
            <a:spLocks noGrp="1"/>
          </p:cNvSpPr>
          <p:nvPr>
            <p:ph type="title"/>
          </p:nvPr>
        </p:nvSpPr>
        <p:spPr>
          <a:xfrm>
            <a:off x="-18" y="-136403"/>
            <a:ext cx="8572500" cy="1733178"/>
          </a:xfrm>
        </p:spPr>
        <p:txBody>
          <a:bodyPr vert="horz" lIns="91440" tIns="45720" rIns="91440" bIns="45720" rtlCol="0" anchor="b">
            <a:normAutofit/>
          </a:bodyPr>
          <a:lstStyle/>
          <a:p>
            <a:pPr algn="ctr"/>
            <a:r>
              <a:rPr lang="en-US" sz="5400" dirty="0">
                <a:solidFill>
                  <a:srgbClr val="FFFFFF"/>
                </a:solidFill>
              </a:rPr>
              <a:t>Production Schedule</a:t>
            </a:r>
          </a:p>
        </p:txBody>
      </p:sp>
      <p:graphicFrame>
        <p:nvGraphicFramePr>
          <p:cNvPr id="4" name="Object 3">
            <a:extLst>
              <a:ext uri="{FF2B5EF4-FFF2-40B4-BE49-F238E27FC236}">
                <a16:creationId xmlns:a16="http://schemas.microsoft.com/office/drawing/2014/main" id="{7786F7D6-B72D-3446-961A-4A0A10EAC507}"/>
              </a:ext>
            </a:extLst>
          </p:cNvPr>
          <p:cNvGraphicFramePr>
            <a:graphicFrameLocks noChangeAspect="1"/>
          </p:cNvGraphicFramePr>
          <p:nvPr>
            <p:extLst>
              <p:ext uri="{D42A27DB-BD31-4B8C-83A1-F6EECF244321}">
                <p14:modId xmlns:p14="http://schemas.microsoft.com/office/powerpoint/2010/main" val="297076608"/>
              </p:ext>
            </p:extLst>
          </p:nvPr>
        </p:nvGraphicFramePr>
        <p:xfrm>
          <a:off x="5820535" y="1602337"/>
          <a:ext cx="5727700" cy="5041900"/>
        </p:xfrm>
        <a:graphic>
          <a:graphicData uri="http://schemas.openxmlformats.org/presentationml/2006/ole">
            <mc:AlternateContent xmlns:mc="http://schemas.openxmlformats.org/markup-compatibility/2006">
              <mc:Choice xmlns:v="urn:schemas-microsoft-com:vml" Requires="v">
                <p:oleObj spid="_x0000_s1029" name="Document" r:id="rId4" imgW="5727700" imgH="5041900" progId="Word.Document.12">
                  <p:embed/>
                </p:oleObj>
              </mc:Choice>
              <mc:Fallback>
                <p:oleObj name="Document" r:id="rId4" imgW="5727700" imgH="5041900" progId="Word.Document.12">
                  <p:embed/>
                  <p:pic>
                    <p:nvPicPr>
                      <p:cNvPr id="0" name=""/>
                      <p:cNvPicPr/>
                      <p:nvPr/>
                    </p:nvPicPr>
                    <p:blipFill>
                      <a:blip r:embed="rId5"/>
                      <a:stretch>
                        <a:fillRect/>
                      </a:stretch>
                    </p:blipFill>
                    <p:spPr>
                      <a:xfrm>
                        <a:off x="5820535" y="1602337"/>
                        <a:ext cx="5727700" cy="5041900"/>
                      </a:xfrm>
                      <a:prstGeom prst="rect">
                        <a:avLst/>
                      </a:prstGeom>
                    </p:spPr>
                  </p:pic>
                </p:oleObj>
              </mc:Fallback>
            </mc:AlternateContent>
          </a:graphicData>
        </a:graphic>
      </p:graphicFrame>
    </p:spTree>
    <p:extLst>
      <p:ext uri="{BB962C8B-B14F-4D97-AF65-F5344CB8AC3E}">
        <p14:creationId xmlns:p14="http://schemas.microsoft.com/office/powerpoint/2010/main" val="3741905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DA27A5CA-8322-4584-B42A-F2691652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C989A5E-D171-4BB1-ACFF-6D1503FE5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58E37D5E-2F40-4CD5-A0F2-04001FB75C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799" y="871105"/>
            <a:ext cx="7120054" cy="5117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A551FE-1229-524C-897C-4EF356CE725F}"/>
              </a:ext>
            </a:extLst>
          </p:cNvPr>
          <p:cNvSpPr>
            <a:spLocks noGrp="1"/>
          </p:cNvSpPr>
          <p:nvPr>
            <p:ph type="title"/>
          </p:nvPr>
        </p:nvSpPr>
        <p:spPr>
          <a:xfrm>
            <a:off x="1790700" y="1141507"/>
            <a:ext cx="5823323" cy="1099670"/>
          </a:xfrm>
        </p:spPr>
        <p:txBody>
          <a:bodyPr vert="horz" lIns="91440" tIns="45720" rIns="91440" bIns="45720" rtlCol="0" anchor="ctr">
            <a:normAutofit/>
          </a:bodyPr>
          <a:lstStyle/>
          <a:p>
            <a:r>
              <a:rPr lang="en-US" kern="1200">
                <a:solidFill>
                  <a:schemeClr val="tx2"/>
                </a:solidFill>
                <a:latin typeface="+mj-lt"/>
                <a:ea typeface="+mj-ea"/>
                <a:cs typeface="+mj-cs"/>
              </a:rPr>
              <a:t>Preparation</a:t>
            </a:r>
          </a:p>
        </p:txBody>
      </p:sp>
      <p:sp>
        <p:nvSpPr>
          <p:cNvPr id="4" name="Rectangle 3">
            <a:extLst>
              <a:ext uri="{FF2B5EF4-FFF2-40B4-BE49-F238E27FC236}">
                <a16:creationId xmlns:a16="http://schemas.microsoft.com/office/drawing/2014/main" id="{93BD6AC4-2D8D-0447-B211-77354251FC3E}"/>
              </a:ext>
            </a:extLst>
          </p:cNvPr>
          <p:cNvSpPr/>
          <p:nvPr/>
        </p:nvSpPr>
        <p:spPr>
          <a:xfrm>
            <a:off x="1790699" y="2348753"/>
            <a:ext cx="5976564" cy="3199061"/>
          </a:xfrm>
          <a:prstGeom prst="rect">
            <a:avLst/>
          </a:prstGeom>
        </p:spPr>
        <p:txBody>
          <a:bodyPr vert="horz" lIns="91440" tIns="45720" rIns="91440" bIns="45720" rtlCol="0">
            <a:normAutofit fontScale="85000" lnSpcReduction="20000"/>
          </a:bodyPr>
          <a:lstStyle/>
          <a:p>
            <a:pPr defTabSz="914400">
              <a:lnSpc>
                <a:spcPct val="150000"/>
              </a:lnSpc>
              <a:spcAft>
                <a:spcPts val="600"/>
              </a:spcAft>
              <a:buClr>
                <a:schemeClr val="bg2">
                  <a:lumMod val="75000"/>
                </a:schemeClr>
              </a:buClr>
            </a:pPr>
            <a:r>
              <a:rPr lang="en-US" dirty="0">
                <a:solidFill>
                  <a:schemeClr val="tx2"/>
                </a:solidFill>
              </a:rPr>
              <a:t>It is not enough to complete great work, you have to evidence what you have done so that the examiner can see it. This is just as important as the final product. It helps show </a:t>
            </a:r>
            <a:r>
              <a:rPr lang="en-US" b="1" dirty="0">
                <a:solidFill>
                  <a:schemeClr val="tx2"/>
                </a:solidFill>
              </a:rPr>
              <a:t>what</a:t>
            </a:r>
            <a:r>
              <a:rPr lang="en-US" dirty="0">
                <a:solidFill>
                  <a:schemeClr val="tx2"/>
                </a:solidFill>
              </a:rPr>
              <a:t> you have done, and </a:t>
            </a:r>
            <a:r>
              <a:rPr lang="en-US" b="1" dirty="0">
                <a:solidFill>
                  <a:schemeClr val="tx2"/>
                </a:solidFill>
              </a:rPr>
              <a:t>why</a:t>
            </a:r>
            <a:r>
              <a:rPr lang="en-US" dirty="0">
                <a:solidFill>
                  <a:schemeClr val="tx2"/>
                </a:solidFill>
              </a:rPr>
              <a:t> you did it.</a:t>
            </a:r>
            <a:br>
              <a:rPr lang="en-US" dirty="0">
                <a:solidFill>
                  <a:schemeClr val="tx2"/>
                </a:solidFill>
              </a:rPr>
            </a:br>
            <a:br>
              <a:rPr lang="en-US" dirty="0">
                <a:solidFill>
                  <a:schemeClr val="tx2"/>
                </a:solidFill>
              </a:rPr>
            </a:br>
            <a:r>
              <a:rPr lang="en-US" b="1" dirty="0">
                <a:solidFill>
                  <a:schemeClr val="tx2"/>
                </a:solidFill>
              </a:rPr>
              <a:t>TASK</a:t>
            </a:r>
          </a:p>
          <a:p>
            <a:pPr defTabSz="914400">
              <a:lnSpc>
                <a:spcPct val="150000"/>
              </a:lnSpc>
              <a:spcAft>
                <a:spcPts val="600"/>
              </a:spcAft>
              <a:buClr>
                <a:schemeClr val="bg2">
                  <a:lumMod val="75000"/>
                </a:schemeClr>
              </a:buClr>
            </a:pPr>
            <a:r>
              <a:rPr lang="en-US" dirty="0">
                <a:solidFill>
                  <a:schemeClr val="tx2"/>
                </a:solidFill>
              </a:rPr>
              <a:t>To do this, you need to create a new </a:t>
            </a:r>
            <a:r>
              <a:rPr lang="en-US" dirty="0" err="1">
                <a:solidFill>
                  <a:schemeClr val="tx2"/>
                </a:solidFill>
              </a:rPr>
              <a:t>Wordpress</a:t>
            </a:r>
            <a:r>
              <a:rPr lang="en-US" dirty="0">
                <a:solidFill>
                  <a:schemeClr val="tx2"/>
                </a:solidFill>
              </a:rPr>
              <a:t> / </a:t>
            </a:r>
            <a:r>
              <a:rPr lang="en-US" dirty="0" err="1">
                <a:solidFill>
                  <a:schemeClr val="tx2"/>
                </a:solidFill>
              </a:rPr>
              <a:t>Wix</a:t>
            </a:r>
            <a:r>
              <a:rPr lang="en-US" dirty="0">
                <a:solidFill>
                  <a:schemeClr val="tx2"/>
                </a:solidFill>
              </a:rPr>
              <a:t> page for your Final Major Project. Name it appropriately in the following format </a:t>
            </a:r>
            <a:r>
              <a:rPr lang="en-US" b="1" u="sng" dirty="0" err="1">
                <a:solidFill>
                  <a:schemeClr val="tx2"/>
                </a:solidFill>
              </a:rPr>
              <a:t>karlfalconerFMP.wordpress.com</a:t>
            </a:r>
            <a:r>
              <a:rPr lang="en-US" dirty="0">
                <a:solidFill>
                  <a:schemeClr val="tx2"/>
                </a:solidFill>
              </a:rPr>
              <a:t> and add three tabs for </a:t>
            </a:r>
            <a:r>
              <a:rPr lang="en-US" b="1" dirty="0">
                <a:solidFill>
                  <a:schemeClr val="tx2"/>
                </a:solidFill>
              </a:rPr>
              <a:t>Pre-Production</a:t>
            </a:r>
            <a:r>
              <a:rPr lang="en-US" dirty="0">
                <a:solidFill>
                  <a:schemeClr val="tx2"/>
                </a:solidFill>
              </a:rPr>
              <a:t>, </a:t>
            </a:r>
            <a:r>
              <a:rPr lang="en-US" b="1" dirty="0">
                <a:solidFill>
                  <a:schemeClr val="tx2"/>
                </a:solidFill>
              </a:rPr>
              <a:t>Production</a:t>
            </a:r>
            <a:r>
              <a:rPr lang="en-US" dirty="0">
                <a:solidFill>
                  <a:schemeClr val="tx2"/>
                </a:solidFill>
              </a:rPr>
              <a:t>, </a:t>
            </a:r>
            <a:r>
              <a:rPr lang="en-US" b="1" dirty="0">
                <a:solidFill>
                  <a:schemeClr val="tx2"/>
                </a:solidFill>
              </a:rPr>
              <a:t>Post-Production</a:t>
            </a:r>
            <a:r>
              <a:rPr lang="en-US" dirty="0">
                <a:solidFill>
                  <a:schemeClr val="tx2"/>
                </a:solidFill>
              </a:rPr>
              <a:t>.</a:t>
            </a:r>
          </a:p>
        </p:txBody>
      </p:sp>
      <p:grpSp>
        <p:nvGrpSpPr>
          <p:cNvPr id="81" name="Group 80">
            <a:extLst>
              <a:ext uri="{FF2B5EF4-FFF2-40B4-BE49-F238E27FC236}">
                <a16:creationId xmlns:a16="http://schemas.microsoft.com/office/drawing/2014/main" id="{2DDC3E08-72B7-412C-A277-9F3CF8EB3A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4164" y="-37765"/>
            <a:ext cx="1829755" cy="6918658"/>
            <a:chOff x="9314164" y="-37765"/>
            <a:chExt cx="1829755" cy="6918658"/>
          </a:xfrm>
        </p:grpSpPr>
        <p:sp>
          <p:nvSpPr>
            <p:cNvPr id="82" name="Freeform 78">
              <a:extLst>
                <a:ext uri="{FF2B5EF4-FFF2-40B4-BE49-F238E27FC236}">
                  <a16:creationId xmlns:a16="http://schemas.microsoft.com/office/drawing/2014/main" id="{6E393635-9ABA-4EE9-8984-D5B554D94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87" y="6316529"/>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79">
              <a:extLst>
                <a:ext uri="{FF2B5EF4-FFF2-40B4-BE49-F238E27FC236}">
                  <a16:creationId xmlns:a16="http://schemas.microsoft.com/office/drawing/2014/main" id="{2A5EAEA1-79EC-462F-A08B-6139634F7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4759" y="654757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0">
              <a:extLst>
                <a:ext uri="{FF2B5EF4-FFF2-40B4-BE49-F238E27FC236}">
                  <a16:creationId xmlns:a16="http://schemas.microsoft.com/office/drawing/2014/main" id="{1D2E5290-45AD-48B0-B9A0-7AE0A908BF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9418" y="678536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4">
              <a:extLst>
                <a:ext uri="{FF2B5EF4-FFF2-40B4-BE49-F238E27FC236}">
                  <a16:creationId xmlns:a16="http://schemas.microsoft.com/office/drawing/2014/main" id="{E13C4831-440C-418E-9302-DDD9BFE382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3877" y="611194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06">
              <a:extLst>
                <a:ext uri="{FF2B5EF4-FFF2-40B4-BE49-F238E27FC236}">
                  <a16:creationId xmlns:a16="http://schemas.microsoft.com/office/drawing/2014/main" id="{42B526D9-7E5C-4A67-9B1C-9E92092EAF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9545" y="623010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08">
              <a:extLst>
                <a:ext uri="{FF2B5EF4-FFF2-40B4-BE49-F238E27FC236}">
                  <a16:creationId xmlns:a16="http://schemas.microsoft.com/office/drawing/2014/main" id="{DFA07926-5610-463F-BB98-6659FBA4C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7216" y="6657917"/>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10">
              <a:extLst>
                <a:ext uri="{FF2B5EF4-FFF2-40B4-BE49-F238E27FC236}">
                  <a16:creationId xmlns:a16="http://schemas.microsoft.com/office/drawing/2014/main" id="{827A238B-BA0C-4EBD-92EB-57B575487F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7269" y="59822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12">
              <a:extLst>
                <a:ext uri="{FF2B5EF4-FFF2-40B4-BE49-F238E27FC236}">
                  <a16:creationId xmlns:a16="http://schemas.microsoft.com/office/drawing/2014/main" id="{0CC3E394-72A8-46B8-B333-9A4801153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7971" y="64913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30">
              <a:extLst>
                <a:ext uri="{FF2B5EF4-FFF2-40B4-BE49-F238E27FC236}">
                  <a16:creationId xmlns:a16="http://schemas.microsoft.com/office/drawing/2014/main" id="{C2F2B81F-CCBD-4D75-A268-529C27BEB4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3634" y="6045189"/>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1">
              <a:extLst>
                <a:ext uri="{FF2B5EF4-FFF2-40B4-BE49-F238E27FC236}">
                  <a16:creationId xmlns:a16="http://schemas.microsoft.com/office/drawing/2014/main" id="{248273A6-4595-4B49-870D-93184B2BCC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7308" y="6516876"/>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5">
              <a:extLst>
                <a:ext uri="{FF2B5EF4-FFF2-40B4-BE49-F238E27FC236}">
                  <a16:creationId xmlns:a16="http://schemas.microsoft.com/office/drawing/2014/main" id="{613F679C-C6B7-45E2-AB85-06F11D01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4647" y="628721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41">
              <a:extLst>
                <a:ext uri="{FF2B5EF4-FFF2-40B4-BE49-F238E27FC236}">
                  <a16:creationId xmlns:a16="http://schemas.microsoft.com/office/drawing/2014/main" id="{AD733645-CE3B-4C6D-98E4-1C01A1C3F8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65399" y="666710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5">
              <a:extLst>
                <a:ext uri="{FF2B5EF4-FFF2-40B4-BE49-F238E27FC236}">
                  <a16:creationId xmlns:a16="http://schemas.microsoft.com/office/drawing/2014/main" id="{CC6A862F-C126-4979-9572-943E0EFA1E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14090" y="6370129"/>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8">
              <a:extLst>
                <a:ext uri="{FF2B5EF4-FFF2-40B4-BE49-F238E27FC236}">
                  <a16:creationId xmlns:a16="http://schemas.microsoft.com/office/drawing/2014/main" id="{D810D816-815F-4A09-A3E5-451D74A23A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3683" y="610095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2">
              <a:extLst>
                <a:ext uri="{FF2B5EF4-FFF2-40B4-BE49-F238E27FC236}">
                  <a16:creationId xmlns:a16="http://schemas.microsoft.com/office/drawing/2014/main" id="{297ABCD3-B369-4690-81A8-2627F24E4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41" y="6035328"/>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3">
              <a:extLst>
                <a:ext uri="{FF2B5EF4-FFF2-40B4-BE49-F238E27FC236}">
                  <a16:creationId xmlns:a16="http://schemas.microsoft.com/office/drawing/2014/main" id="{A2F71286-5332-4172-A372-755A472F3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5211" y="6615097"/>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43">
              <a:extLst>
                <a:ext uri="{FF2B5EF4-FFF2-40B4-BE49-F238E27FC236}">
                  <a16:creationId xmlns:a16="http://schemas.microsoft.com/office/drawing/2014/main" id="{B5108B37-F44A-47A4-A995-524197C47E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29237" y="656430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51">
              <a:extLst>
                <a:ext uri="{FF2B5EF4-FFF2-40B4-BE49-F238E27FC236}">
                  <a16:creationId xmlns:a16="http://schemas.microsoft.com/office/drawing/2014/main" id="{B4CEC1A4-E49B-426A-A335-FBB8D54341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1075" y="675511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54">
              <a:extLst>
                <a:ext uri="{FF2B5EF4-FFF2-40B4-BE49-F238E27FC236}">
                  <a16:creationId xmlns:a16="http://schemas.microsoft.com/office/drawing/2014/main" id="{A877D66C-F031-4FD3-A679-013BBD5978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3283" y="636585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78">
              <a:extLst>
                <a:ext uri="{FF2B5EF4-FFF2-40B4-BE49-F238E27FC236}">
                  <a16:creationId xmlns:a16="http://schemas.microsoft.com/office/drawing/2014/main" id="{204EE8DB-CB6A-4043-8892-547496A838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6517" y="642473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79">
              <a:extLst>
                <a:ext uri="{FF2B5EF4-FFF2-40B4-BE49-F238E27FC236}">
                  <a16:creationId xmlns:a16="http://schemas.microsoft.com/office/drawing/2014/main" id="{D41334E9-5983-47FA-8F3F-E023DE88C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48889" y="6655778"/>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4">
              <a:extLst>
                <a:ext uri="{FF2B5EF4-FFF2-40B4-BE49-F238E27FC236}">
                  <a16:creationId xmlns:a16="http://schemas.microsoft.com/office/drawing/2014/main" id="{6FA6CD72-6404-4323-BFB5-E3C38E38ED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8007" y="622014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6">
              <a:extLst>
                <a:ext uri="{FF2B5EF4-FFF2-40B4-BE49-F238E27FC236}">
                  <a16:creationId xmlns:a16="http://schemas.microsoft.com/office/drawing/2014/main" id="{8A621A24-4735-44CF-99C1-BC39C2B71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28155" y="5996330"/>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6">
              <a:extLst>
                <a:ext uri="{FF2B5EF4-FFF2-40B4-BE49-F238E27FC236}">
                  <a16:creationId xmlns:a16="http://schemas.microsoft.com/office/drawing/2014/main" id="{C55F2697-EFEC-4C5E-9D88-7F77747352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443" y="639203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10">
              <a:extLst>
                <a:ext uri="{FF2B5EF4-FFF2-40B4-BE49-F238E27FC236}">
                  <a16:creationId xmlns:a16="http://schemas.microsoft.com/office/drawing/2014/main" id="{3E74E34E-E8B2-43CF-A574-E562761D2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3167" y="616975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2">
              <a:extLst>
                <a:ext uri="{FF2B5EF4-FFF2-40B4-BE49-F238E27FC236}">
                  <a16:creationId xmlns:a16="http://schemas.microsoft.com/office/drawing/2014/main" id="{4FCC862A-0E3B-42C2-9B61-40EE412F2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7620" y="67395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8">
              <a:extLst>
                <a:ext uri="{FF2B5EF4-FFF2-40B4-BE49-F238E27FC236}">
                  <a16:creationId xmlns:a16="http://schemas.microsoft.com/office/drawing/2014/main" id="{6A4FFCDE-0207-482A-B5D1-757A0E0FA6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4683" y="597571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43">
              <a:extLst>
                <a:ext uri="{FF2B5EF4-FFF2-40B4-BE49-F238E27FC236}">
                  <a16:creationId xmlns:a16="http://schemas.microsoft.com/office/drawing/2014/main" id="{4729E6D2-3822-40F6-8EB5-86F31EF1EC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19" y="37542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1">
              <a:extLst>
                <a:ext uri="{FF2B5EF4-FFF2-40B4-BE49-F238E27FC236}">
                  <a16:creationId xmlns:a16="http://schemas.microsoft.com/office/drawing/2014/main" id="{C8B35183-6EB6-4558-9788-CE8F0594D7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23577" y="234657"/>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3">
              <a:extLst>
                <a:ext uri="{FF2B5EF4-FFF2-40B4-BE49-F238E27FC236}">
                  <a16:creationId xmlns:a16="http://schemas.microsoft.com/office/drawing/2014/main" id="{B875E16E-F2DF-4A3D-A535-311A1886C0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7474" y="78685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4">
              <a:extLst>
                <a:ext uri="{FF2B5EF4-FFF2-40B4-BE49-F238E27FC236}">
                  <a16:creationId xmlns:a16="http://schemas.microsoft.com/office/drawing/2014/main" id="{273178BC-B163-42C8-8AA3-E6015091DD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88672" y="615309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78">
              <a:extLst>
                <a:ext uri="{FF2B5EF4-FFF2-40B4-BE49-F238E27FC236}">
                  <a16:creationId xmlns:a16="http://schemas.microsoft.com/office/drawing/2014/main" id="{3F715015-E0A6-4A26-9FD6-8150DDF1CE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223" y="27277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79">
              <a:extLst>
                <a:ext uri="{FF2B5EF4-FFF2-40B4-BE49-F238E27FC236}">
                  <a16:creationId xmlns:a16="http://schemas.microsoft.com/office/drawing/2014/main" id="{0EE0F506-CF28-4919-843E-96C438CCD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4595" y="503821"/>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80">
              <a:extLst>
                <a:ext uri="{FF2B5EF4-FFF2-40B4-BE49-F238E27FC236}">
                  <a16:creationId xmlns:a16="http://schemas.microsoft.com/office/drawing/2014/main" id="{ABF621B4-0B01-43A4-A7D1-413915B371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9253" y="72371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84">
              <a:extLst>
                <a:ext uri="{FF2B5EF4-FFF2-40B4-BE49-F238E27FC236}">
                  <a16:creationId xmlns:a16="http://schemas.microsoft.com/office/drawing/2014/main" id="{11CEF3FD-9334-449D-9A0D-A874158347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3713" y="68190"/>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06">
              <a:extLst>
                <a:ext uri="{FF2B5EF4-FFF2-40B4-BE49-F238E27FC236}">
                  <a16:creationId xmlns:a16="http://schemas.microsoft.com/office/drawing/2014/main" id="{9FB3FAF8-148B-46ED-9715-58CFE79023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5733" y="21675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08">
              <a:extLst>
                <a:ext uri="{FF2B5EF4-FFF2-40B4-BE49-F238E27FC236}">
                  <a16:creationId xmlns:a16="http://schemas.microsoft.com/office/drawing/2014/main" id="{410E3435-0683-4EF2-9185-B5CADDD60F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2450" y="689006"/>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10">
              <a:extLst>
                <a:ext uri="{FF2B5EF4-FFF2-40B4-BE49-F238E27FC236}">
                  <a16:creationId xmlns:a16="http://schemas.microsoft.com/office/drawing/2014/main" id="{FC146718-F493-4688-93D1-D3C4DBB663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23457" y="-3108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12">
              <a:extLst>
                <a:ext uri="{FF2B5EF4-FFF2-40B4-BE49-F238E27FC236}">
                  <a16:creationId xmlns:a16="http://schemas.microsoft.com/office/drawing/2014/main" id="{1C18D603-D7E6-4574-B11F-2C2462E3C7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8029" y="54210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30">
              <a:extLst>
                <a:ext uri="{FF2B5EF4-FFF2-40B4-BE49-F238E27FC236}">
                  <a16:creationId xmlns:a16="http://schemas.microsoft.com/office/drawing/2014/main" id="{39BAC9E3-0ED4-4E15-9E08-A51F84874F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9678" y="614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31">
              <a:extLst>
                <a:ext uri="{FF2B5EF4-FFF2-40B4-BE49-F238E27FC236}">
                  <a16:creationId xmlns:a16="http://schemas.microsoft.com/office/drawing/2014/main" id="{731CC313-61BB-44C9-9BE8-6CFF0F2B03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03496" y="616427"/>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35">
              <a:extLst>
                <a:ext uri="{FF2B5EF4-FFF2-40B4-BE49-F238E27FC236}">
                  <a16:creationId xmlns:a16="http://schemas.microsoft.com/office/drawing/2014/main" id="{55944B1A-48F3-4273-A87D-B12B35F8E1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26567" y="4001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0">
              <a:extLst>
                <a:ext uri="{FF2B5EF4-FFF2-40B4-BE49-F238E27FC236}">
                  <a16:creationId xmlns:a16="http://schemas.microsoft.com/office/drawing/2014/main" id="{2C030015-13DB-4AAA-B2C5-0DB11B17B6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6243" y="2767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5">
              <a:extLst>
                <a:ext uri="{FF2B5EF4-FFF2-40B4-BE49-F238E27FC236}">
                  <a16:creationId xmlns:a16="http://schemas.microsoft.com/office/drawing/2014/main" id="{4CCDA4CA-802B-4060-84E8-3A5BCC2535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0173" y="54187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8">
              <a:extLst>
                <a:ext uri="{FF2B5EF4-FFF2-40B4-BE49-F238E27FC236}">
                  <a16:creationId xmlns:a16="http://schemas.microsoft.com/office/drawing/2014/main" id="{4AFB2596-28AD-4968-AC8C-0C89D5F830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3587" y="28512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2">
              <a:extLst>
                <a:ext uri="{FF2B5EF4-FFF2-40B4-BE49-F238E27FC236}">
                  <a16:creationId xmlns:a16="http://schemas.microsoft.com/office/drawing/2014/main" id="{2877C19B-C85A-43A8-9D22-E3555757E6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325" y="655973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23">
              <a:extLst>
                <a:ext uri="{FF2B5EF4-FFF2-40B4-BE49-F238E27FC236}">
                  <a16:creationId xmlns:a16="http://schemas.microsoft.com/office/drawing/2014/main" id="{86BB8A06-3A72-4664-906D-A764FD3C89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41294" y="78683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30">
              <a:extLst>
                <a:ext uri="{FF2B5EF4-FFF2-40B4-BE49-F238E27FC236}">
                  <a16:creationId xmlns:a16="http://schemas.microsoft.com/office/drawing/2014/main" id="{13A6CBDF-A71E-4C76-90F5-F93EC0472A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81328" y="102815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43">
              <a:extLst>
                <a:ext uri="{FF2B5EF4-FFF2-40B4-BE49-F238E27FC236}">
                  <a16:creationId xmlns:a16="http://schemas.microsoft.com/office/drawing/2014/main" id="{CDDE2395-D4D4-4B16-998E-BA136879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5320" y="73604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2">
              <a:extLst>
                <a:ext uri="{FF2B5EF4-FFF2-40B4-BE49-F238E27FC236}">
                  <a16:creationId xmlns:a16="http://schemas.microsoft.com/office/drawing/2014/main" id="{0C4C9822-221D-4DFD-A8F0-88BDB960D5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32603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4">
              <a:extLst>
                <a:ext uri="{FF2B5EF4-FFF2-40B4-BE49-F238E27FC236}">
                  <a16:creationId xmlns:a16="http://schemas.microsoft.com/office/drawing/2014/main" id="{75210329-C983-4B1D-8573-5EB689CF4C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42222" y="48965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9">
              <a:extLst>
                <a:ext uri="{FF2B5EF4-FFF2-40B4-BE49-F238E27FC236}">
                  <a16:creationId xmlns:a16="http://schemas.microsoft.com/office/drawing/2014/main" id="{12078099-9836-4B34-B3F8-123577D27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46208" y="9460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8">
              <a:extLst>
                <a:ext uri="{FF2B5EF4-FFF2-40B4-BE49-F238E27FC236}">
                  <a16:creationId xmlns:a16="http://schemas.microsoft.com/office/drawing/2014/main" id="{DDC4164A-CF54-4258-93D9-E2985D8373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02600" y="59647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79">
              <a:extLst>
                <a:ext uri="{FF2B5EF4-FFF2-40B4-BE49-F238E27FC236}">
                  <a16:creationId xmlns:a16="http://schemas.microsoft.com/office/drawing/2014/main" id="{5757C01C-EDE3-4DA2-A988-C56F92676C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4972" y="82751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84">
              <a:extLst>
                <a:ext uri="{FF2B5EF4-FFF2-40B4-BE49-F238E27FC236}">
                  <a16:creationId xmlns:a16="http://schemas.microsoft.com/office/drawing/2014/main" id="{3DFE3A5E-CE1B-44A3-90D9-F7ECC6F8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84090" y="39188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6">
              <a:extLst>
                <a:ext uri="{FF2B5EF4-FFF2-40B4-BE49-F238E27FC236}">
                  <a16:creationId xmlns:a16="http://schemas.microsoft.com/office/drawing/2014/main" id="{96392746-AF8E-4EC4-ABD1-04C4AB9DE1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4059" y="4587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6">
              <a:extLst>
                <a:ext uri="{FF2B5EF4-FFF2-40B4-BE49-F238E27FC236}">
                  <a16:creationId xmlns:a16="http://schemas.microsoft.com/office/drawing/2014/main" id="{63B0352C-E450-4B7D-826D-25B95A158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29758" y="46449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0">
              <a:extLst>
                <a:ext uri="{FF2B5EF4-FFF2-40B4-BE49-F238E27FC236}">
                  <a16:creationId xmlns:a16="http://schemas.microsoft.com/office/drawing/2014/main" id="{291D0AEA-30E5-47FC-9CBD-F59E92418A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07482" y="21666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5D3E4E8D-958E-4303-B0DC-F363C1256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8184" y="78550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8">
              <a:extLst>
                <a:ext uri="{FF2B5EF4-FFF2-40B4-BE49-F238E27FC236}">
                  <a16:creationId xmlns:a16="http://schemas.microsoft.com/office/drawing/2014/main" id="{D496ABB3-10B3-42C9-B3B5-8AE46C11AB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9874" y="325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Turquoise drawing pin on a pink background">
            <a:extLst>
              <a:ext uri="{FF2B5EF4-FFF2-40B4-BE49-F238E27FC236}">
                <a16:creationId xmlns:a16="http://schemas.microsoft.com/office/drawing/2014/main" id="{FA276979-5085-44E7-97AA-400CAF9C2179}"/>
              </a:ext>
            </a:extLst>
          </p:cNvPr>
          <p:cNvPicPr>
            <a:picLocks noChangeAspect="1"/>
          </p:cNvPicPr>
          <p:nvPr/>
        </p:nvPicPr>
        <p:blipFill rotWithShape="1">
          <a:blip r:embed="rId2"/>
          <a:srcRect l="5833" r="41088" b="1"/>
          <a:stretch/>
        </p:blipFill>
        <p:spPr>
          <a:xfrm>
            <a:off x="8127999" y="871105"/>
            <a:ext cx="4064001" cy="5110594"/>
          </a:xfrm>
          <a:prstGeom prst="rect">
            <a:avLst/>
          </a:prstGeom>
        </p:spPr>
      </p:pic>
    </p:spTree>
    <p:extLst>
      <p:ext uri="{BB962C8B-B14F-4D97-AF65-F5344CB8AC3E}">
        <p14:creationId xmlns:p14="http://schemas.microsoft.com/office/powerpoint/2010/main" val="160590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F53D3C3-F24F-4317-98B6-A05ECD304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 y="1713"/>
            <a:ext cx="5289354" cy="68661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ing space background">
            <a:extLst>
              <a:ext uri="{FF2B5EF4-FFF2-40B4-BE49-F238E27FC236}">
                <a16:creationId xmlns:a16="http://schemas.microsoft.com/office/drawing/2014/main" id="{F25FA355-A817-4AB1-9E49-DB8CB0111E71}"/>
              </a:ext>
            </a:extLst>
          </p:cNvPr>
          <p:cNvPicPr>
            <a:picLocks noChangeAspect="1"/>
          </p:cNvPicPr>
          <p:nvPr/>
        </p:nvPicPr>
        <p:blipFill rotWithShape="1">
          <a:blip r:embed="rId2">
            <a:alphaModFix amt="60000"/>
          </a:blip>
          <a:srcRect l="48594" r="-1" b="-1"/>
          <a:stretch/>
        </p:blipFill>
        <p:spPr>
          <a:xfrm>
            <a:off x="-1" y="1"/>
            <a:ext cx="5295331" cy="6875834"/>
          </a:xfrm>
          <a:prstGeom prst="rect">
            <a:avLst/>
          </a:prstGeom>
        </p:spPr>
      </p:pic>
      <p:sp>
        <p:nvSpPr>
          <p:cNvPr id="2" name="Title 1">
            <a:extLst>
              <a:ext uri="{FF2B5EF4-FFF2-40B4-BE49-F238E27FC236}">
                <a16:creationId xmlns:a16="http://schemas.microsoft.com/office/drawing/2014/main" id="{F5702078-113D-B14D-B02A-955B25252F84}"/>
              </a:ext>
            </a:extLst>
          </p:cNvPr>
          <p:cNvSpPr>
            <a:spLocks noGrp="1"/>
          </p:cNvSpPr>
          <p:nvPr>
            <p:ph type="title"/>
          </p:nvPr>
        </p:nvSpPr>
        <p:spPr>
          <a:xfrm>
            <a:off x="591674" y="1395699"/>
            <a:ext cx="4223965" cy="4111831"/>
          </a:xfrm>
        </p:spPr>
        <p:txBody>
          <a:bodyPr vert="horz" lIns="91440" tIns="45720" rIns="91440" bIns="45720" rtlCol="0" anchor="ctr">
            <a:normAutofit/>
          </a:bodyPr>
          <a:lstStyle/>
          <a:p>
            <a:pPr algn="ctr"/>
            <a:r>
              <a:rPr lang="en-US" kern="1200">
                <a:solidFill>
                  <a:srgbClr val="FFFFFF"/>
                </a:solidFill>
                <a:latin typeface="+mj-lt"/>
                <a:ea typeface="+mj-ea"/>
                <a:cs typeface="+mj-cs"/>
              </a:rPr>
              <a:t>Accessing Work</a:t>
            </a:r>
          </a:p>
        </p:txBody>
      </p:sp>
      <p:sp>
        <p:nvSpPr>
          <p:cNvPr id="4" name="Rectangle 3">
            <a:extLst>
              <a:ext uri="{FF2B5EF4-FFF2-40B4-BE49-F238E27FC236}">
                <a16:creationId xmlns:a16="http://schemas.microsoft.com/office/drawing/2014/main" id="{619C8B53-6558-2B48-9A2A-0812A1E90EF3}"/>
              </a:ext>
            </a:extLst>
          </p:cNvPr>
          <p:cNvSpPr/>
          <p:nvPr/>
        </p:nvSpPr>
        <p:spPr>
          <a:xfrm>
            <a:off x="6096000" y="876300"/>
            <a:ext cx="5219700" cy="5105400"/>
          </a:xfrm>
          <a:prstGeom prst="rect">
            <a:avLst/>
          </a:prstGeom>
        </p:spPr>
        <p:txBody>
          <a:bodyPr vert="horz" lIns="91440" tIns="45720" rIns="91440" bIns="45720" rtlCol="0">
            <a:normAutofit/>
          </a:bodyPr>
          <a:lstStyle/>
          <a:p>
            <a:pPr marL="285750" indent="-285750" defTabSz="914400">
              <a:lnSpc>
                <a:spcPct val="150000"/>
              </a:lnSpc>
              <a:spcAft>
                <a:spcPts val="600"/>
              </a:spcAft>
              <a:buClr>
                <a:schemeClr val="bg2">
                  <a:lumMod val="75000"/>
                </a:schemeClr>
              </a:buClr>
              <a:buFontTx/>
              <a:buChar char="-"/>
            </a:pPr>
            <a:r>
              <a:rPr lang="en-US" dirty="0">
                <a:solidFill>
                  <a:schemeClr val="tx2"/>
                </a:solidFill>
              </a:rPr>
              <a:t>Microsoft Teams Document Folder</a:t>
            </a:r>
          </a:p>
          <a:p>
            <a:pPr marL="285750" indent="-285750" defTabSz="914400">
              <a:lnSpc>
                <a:spcPct val="150000"/>
              </a:lnSpc>
              <a:spcAft>
                <a:spcPts val="600"/>
              </a:spcAft>
              <a:buClr>
                <a:schemeClr val="bg2">
                  <a:lumMod val="75000"/>
                </a:schemeClr>
              </a:buClr>
              <a:buFontTx/>
              <a:buChar char="-"/>
            </a:pPr>
            <a:r>
              <a:rPr lang="en-US" dirty="0">
                <a:solidFill>
                  <a:schemeClr val="tx2"/>
                </a:solidFill>
              </a:rPr>
              <a:t>Microsoft Teams Notebook</a:t>
            </a:r>
          </a:p>
        </p:txBody>
      </p:sp>
    </p:spTree>
    <p:extLst>
      <p:ext uri="{BB962C8B-B14F-4D97-AF65-F5344CB8AC3E}">
        <p14:creationId xmlns:p14="http://schemas.microsoft.com/office/powerpoint/2010/main" val="93547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CFB03654-F8D1-4066-85B5-5BA57499B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34DDC3-E6E6-414C-BEAE-CD4DF92F4728}"/>
              </a:ext>
            </a:extLst>
          </p:cNvPr>
          <p:cNvSpPr>
            <a:spLocks noGrp="1"/>
          </p:cNvSpPr>
          <p:nvPr>
            <p:ph type="title"/>
          </p:nvPr>
        </p:nvSpPr>
        <p:spPr>
          <a:xfrm>
            <a:off x="1073810" y="696226"/>
            <a:ext cx="8675712" cy="981892"/>
          </a:xfrm>
        </p:spPr>
        <p:txBody>
          <a:bodyPr vert="horz" lIns="91440" tIns="45720" rIns="91440" bIns="45720" rtlCol="0" anchor="ctr">
            <a:normAutofit/>
          </a:bodyPr>
          <a:lstStyle/>
          <a:p>
            <a:r>
              <a:rPr lang="en-US" kern="1200" dirty="0">
                <a:solidFill>
                  <a:schemeClr val="tx2"/>
                </a:solidFill>
                <a:latin typeface="+mj-lt"/>
                <a:ea typeface="+mj-ea"/>
                <a:cs typeface="+mj-cs"/>
              </a:rPr>
              <a:t>Set up for Success</a:t>
            </a:r>
          </a:p>
        </p:txBody>
      </p:sp>
      <p:sp>
        <p:nvSpPr>
          <p:cNvPr id="77" name="Rectangle 76">
            <a:extLst>
              <a:ext uri="{FF2B5EF4-FFF2-40B4-BE49-F238E27FC236}">
                <a16:creationId xmlns:a16="http://schemas.microsoft.com/office/drawing/2014/main" id="{7615BC76-014D-4BD0-A843-994E2D759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0"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39D2483B-7210-454A-B168-51DA3C1611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57372" y="-18787"/>
            <a:ext cx="1238945" cy="1919798"/>
            <a:chOff x="10357372" y="-18787"/>
            <a:chExt cx="1238945" cy="1919798"/>
          </a:xfrm>
        </p:grpSpPr>
        <p:sp>
          <p:nvSpPr>
            <p:cNvPr id="80" name="Freeform 57">
              <a:extLst>
                <a:ext uri="{FF2B5EF4-FFF2-40B4-BE49-F238E27FC236}">
                  <a16:creationId xmlns:a16="http://schemas.microsoft.com/office/drawing/2014/main" id="{F1142EB5-2791-4EAD-B4A2-43BECFBC5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78">
              <a:extLst>
                <a:ext uri="{FF2B5EF4-FFF2-40B4-BE49-F238E27FC236}">
                  <a16:creationId xmlns:a16="http://schemas.microsoft.com/office/drawing/2014/main" id="{2C8870C2-1368-48B0-A8CF-BC33DF7656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79">
              <a:extLst>
                <a:ext uri="{FF2B5EF4-FFF2-40B4-BE49-F238E27FC236}">
                  <a16:creationId xmlns:a16="http://schemas.microsoft.com/office/drawing/2014/main" id="{853F9E0D-F5F9-438C-B1DC-0AA3127C4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0">
              <a:extLst>
                <a:ext uri="{FF2B5EF4-FFF2-40B4-BE49-F238E27FC236}">
                  <a16:creationId xmlns:a16="http://schemas.microsoft.com/office/drawing/2014/main" id="{B4E911B1-253E-4755-9AEC-BB1DAB8E2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3">
              <a:extLst>
                <a:ext uri="{FF2B5EF4-FFF2-40B4-BE49-F238E27FC236}">
                  <a16:creationId xmlns:a16="http://schemas.microsoft.com/office/drawing/2014/main" id="{2AF5DD4D-BF15-452D-937B-7F29FA3F2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4">
              <a:extLst>
                <a:ext uri="{FF2B5EF4-FFF2-40B4-BE49-F238E27FC236}">
                  <a16:creationId xmlns:a16="http://schemas.microsoft.com/office/drawing/2014/main" id="{5F821C6A-EDEE-4845-92EB-367AC60023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6">
              <a:extLst>
                <a:ext uri="{FF2B5EF4-FFF2-40B4-BE49-F238E27FC236}">
                  <a16:creationId xmlns:a16="http://schemas.microsoft.com/office/drawing/2014/main" id="{504AA4DA-748D-4CFF-891A-5C8861EC4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9">
              <a:extLst>
                <a:ext uri="{FF2B5EF4-FFF2-40B4-BE49-F238E27FC236}">
                  <a16:creationId xmlns:a16="http://schemas.microsoft.com/office/drawing/2014/main" id="{7CC3A8FA-D5F6-4A96-9B55-4479C1717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06">
              <a:extLst>
                <a:ext uri="{FF2B5EF4-FFF2-40B4-BE49-F238E27FC236}">
                  <a16:creationId xmlns:a16="http://schemas.microsoft.com/office/drawing/2014/main" id="{26E1DC3C-522F-46BF-9C95-475001763F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07">
              <a:extLst>
                <a:ext uri="{FF2B5EF4-FFF2-40B4-BE49-F238E27FC236}">
                  <a16:creationId xmlns:a16="http://schemas.microsoft.com/office/drawing/2014/main" id="{F7CDF92D-312E-42AB-960E-637D404934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08">
              <a:extLst>
                <a:ext uri="{FF2B5EF4-FFF2-40B4-BE49-F238E27FC236}">
                  <a16:creationId xmlns:a16="http://schemas.microsoft.com/office/drawing/2014/main" id="{918FE320-F6B2-4BDB-95D8-DFD3B2B34F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09">
              <a:extLst>
                <a:ext uri="{FF2B5EF4-FFF2-40B4-BE49-F238E27FC236}">
                  <a16:creationId xmlns:a16="http://schemas.microsoft.com/office/drawing/2014/main" id="{B90769B0-46E9-4B76-96A9-A247A0DF3D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10">
              <a:extLst>
                <a:ext uri="{FF2B5EF4-FFF2-40B4-BE49-F238E27FC236}">
                  <a16:creationId xmlns:a16="http://schemas.microsoft.com/office/drawing/2014/main" id="{C0CC5855-0620-41C7-AA4D-3D30E2455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11">
              <a:extLst>
                <a:ext uri="{FF2B5EF4-FFF2-40B4-BE49-F238E27FC236}">
                  <a16:creationId xmlns:a16="http://schemas.microsoft.com/office/drawing/2014/main" id="{7A99B1F4-089E-4A1A-833C-0D0C8E770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12">
              <a:extLst>
                <a:ext uri="{FF2B5EF4-FFF2-40B4-BE49-F238E27FC236}">
                  <a16:creationId xmlns:a16="http://schemas.microsoft.com/office/drawing/2014/main" id="{52C3D5C1-0862-4E4B-BAD8-C6244D0352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2">
              <a:extLst>
                <a:ext uri="{FF2B5EF4-FFF2-40B4-BE49-F238E27FC236}">
                  <a16:creationId xmlns:a16="http://schemas.microsoft.com/office/drawing/2014/main" id="{5E020019-37DA-47B1-A859-25E2009F7C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23">
              <a:extLst>
                <a:ext uri="{FF2B5EF4-FFF2-40B4-BE49-F238E27FC236}">
                  <a16:creationId xmlns:a16="http://schemas.microsoft.com/office/drawing/2014/main" id="{FC071985-7349-45B2-AD36-AB9014D81F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30">
              <a:extLst>
                <a:ext uri="{FF2B5EF4-FFF2-40B4-BE49-F238E27FC236}">
                  <a16:creationId xmlns:a16="http://schemas.microsoft.com/office/drawing/2014/main" id="{8A8374B4-6CAE-4B1D-8AD8-BBD71C66E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31">
              <a:extLst>
                <a:ext uri="{FF2B5EF4-FFF2-40B4-BE49-F238E27FC236}">
                  <a16:creationId xmlns:a16="http://schemas.microsoft.com/office/drawing/2014/main" id="{4F0392BB-C222-4B4A-B3F7-86E1953966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35">
              <a:extLst>
                <a:ext uri="{FF2B5EF4-FFF2-40B4-BE49-F238E27FC236}">
                  <a16:creationId xmlns:a16="http://schemas.microsoft.com/office/drawing/2014/main" id="{A602A52C-3AB9-4D97-AE2A-BB87DB6ACA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1">
              <a:extLst>
                <a:ext uri="{FF2B5EF4-FFF2-40B4-BE49-F238E27FC236}">
                  <a16:creationId xmlns:a16="http://schemas.microsoft.com/office/drawing/2014/main" id="{B30A965C-348F-4CA1-882F-46F532A33B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77">
              <a:extLst>
                <a:ext uri="{FF2B5EF4-FFF2-40B4-BE49-F238E27FC236}">
                  <a16:creationId xmlns:a16="http://schemas.microsoft.com/office/drawing/2014/main" id="{3DB93D99-B20E-4CEF-A4B5-E355F2EF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21">
              <a:extLst>
                <a:ext uri="{FF2B5EF4-FFF2-40B4-BE49-F238E27FC236}">
                  <a16:creationId xmlns:a16="http://schemas.microsoft.com/office/drawing/2014/main" id="{59BF81A2-5680-4745-9838-B87F14A4EE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
              <a:extLst>
                <a:ext uri="{FF2B5EF4-FFF2-40B4-BE49-F238E27FC236}">
                  <a16:creationId xmlns:a16="http://schemas.microsoft.com/office/drawing/2014/main" id="{15D7F206-A93F-4CCC-B241-B733ECFCF9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7">
              <a:extLst>
                <a:ext uri="{FF2B5EF4-FFF2-40B4-BE49-F238E27FC236}">
                  <a16:creationId xmlns:a16="http://schemas.microsoft.com/office/drawing/2014/main" id="{88E77691-B7C1-4F5D-98EC-C5508CDFB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4">
              <a:extLst>
                <a:ext uri="{FF2B5EF4-FFF2-40B4-BE49-F238E27FC236}">
                  <a16:creationId xmlns:a16="http://schemas.microsoft.com/office/drawing/2014/main" id="{B15258A7-A882-4D79-B870-C92A57D6B6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7">
              <a:extLst>
                <a:ext uri="{FF2B5EF4-FFF2-40B4-BE49-F238E27FC236}">
                  <a16:creationId xmlns:a16="http://schemas.microsoft.com/office/drawing/2014/main" id="{CF3D5844-0132-49FA-BD1E-5263802F47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1">
              <a:extLst>
                <a:ext uri="{FF2B5EF4-FFF2-40B4-BE49-F238E27FC236}">
                  <a16:creationId xmlns:a16="http://schemas.microsoft.com/office/drawing/2014/main" id="{A399F043-AB24-4109-800A-BD94939A4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2">
              <a:extLst>
                <a:ext uri="{FF2B5EF4-FFF2-40B4-BE49-F238E27FC236}">
                  <a16:creationId xmlns:a16="http://schemas.microsoft.com/office/drawing/2014/main" id="{796159AE-3178-456B-B411-196E260E5E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3">
              <a:extLst>
                <a:ext uri="{FF2B5EF4-FFF2-40B4-BE49-F238E27FC236}">
                  <a16:creationId xmlns:a16="http://schemas.microsoft.com/office/drawing/2014/main" id="{B0562100-3934-4A15-8C23-D55F111D9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7">
              <a:extLst>
                <a:ext uri="{FF2B5EF4-FFF2-40B4-BE49-F238E27FC236}">
                  <a16:creationId xmlns:a16="http://schemas.microsoft.com/office/drawing/2014/main" id="{6DD7C928-63AE-4BCB-9843-570F9E04E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8">
              <a:extLst>
                <a:ext uri="{FF2B5EF4-FFF2-40B4-BE49-F238E27FC236}">
                  <a16:creationId xmlns:a16="http://schemas.microsoft.com/office/drawing/2014/main" id="{5AC011E4-1DCA-418C-8008-AE4E1E61D0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9">
              <a:extLst>
                <a:ext uri="{FF2B5EF4-FFF2-40B4-BE49-F238E27FC236}">
                  <a16:creationId xmlns:a16="http://schemas.microsoft.com/office/drawing/2014/main" id="{5B2D3B89-E1F5-40D8-AEC0-8E7B2E67A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36">
              <a:extLst>
                <a:ext uri="{FF2B5EF4-FFF2-40B4-BE49-F238E27FC236}">
                  <a16:creationId xmlns:a16="http://schemas.microsoft.com/office/drawing/2014/main" id="{DBB111D7-2067-4503-A6F9-647407E18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37">
              <a:extLst>
                <a:ext uri="{FF2B5EF4-FFF2-40B4-BE49-F238E27FC236}">
                  <a16:creationId xmlns:a16="http://schemas.microsoft.com/office/drawing/2014/main" id="{20B3ED41-DE4C-4CE7-A8DE-B4ED03137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39">
              <a:extLst>
                <a:ext uri="{FF2B5EF4-FFF2-40B4-BE49-F238E27FC236}">
                  <a16:creationId xmlns:a16="http://schemas.microsoft.com/office/drawing/2014/main" id="{F4EE6DAD-6518-47B6-A04F-484A16267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43">
              <a:extLst>
                <a:ext uri="{FF2B5EF4-FFF2-40B4-BE49-F238E27FC236}">
                  <a16:creationId xmlns:a16="http://schemas.microsoft.com/office/drawing/2014/main" id="{B6867974-B4C0-48AA-A205-B435998B7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44">
              <a:extLst>
                <a:ext uri="{FF2B5EF4-FFF2-40B4-BE49-F238E27FC236}">
                  <a16:creationId xmlns:a16="http://schemas.microsoft.com/office/drawing/2014/main" id="{21F27A0E-A6C1-4AFE-8CBA-28E4FE70B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45">
              <a:extLst>
                <a:ext uri="{FF2B5EF4-FFF2-40B4-BE49-F238E27FC236}">
                  <a16:creationId xmlns:a16="http://schemas.microsoft.com/office/drawing/2014/main" id="{AAA114B9-98D7-4840-8602-457F0741B7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8">
              <a:extLst>
                <a:ext uri="{FF2B5EF4-FFF2-40B4-BE49-F238E27FC236}">
                  <a16:creationId xmlns:a16="http://schemas.microsoft.com/office/drawing/2014/main" id="{4E9E63DF-694C-4693-8D8B-0275BB744D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1" name="Freeform 113">
            <a:extLst>
              <a:ext uri="{FF2B5EF4-FFF2-40B4-BE49-F238E27FC236}">
                <a16:creationId xmlns:a16="http://schemas.microsoft.com/office/drawing/2014/main" id="{B1A3BF1A-EF96-468A-B04F-AFDF6621D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0429612" y="20108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682C49D4-59E1-DB49-AD21-AE145F6661A4}"/>
              </a:ext>
            </a:extLst>
          </p:cNvPr>
          <p:cNvSpPr/>
          <p:nvPr/>
        </p:nvSpPr>
        <p:spPr>
          <a:xfrm>
            <a:off x="1086357" y="2342775"/>
            <a:ext cx="5009643" cy="3197413"/>
          </a:xfrm>
          <a:prstGeom prst="rect">
            <a:avLst/>
          </a:prstGeom>
        </p:spPr>
        <p:txBody>
          <a:bodyPr vert="horz" lIns="91440" tIns="45720" rIns="91440" bIns="45720" rtlCol="0">
            <a:normAutofit fontScale="77500" lnSpcReduction="20000"/>
          </a:bodyPr>
          <a:lstStyle/>
          <a:p>
            <a:pPr defTabSz="914400">
              <a:lnSpc>
                <a:spcPct val="150000"/>
              </a:lnSpc>
              <a:spcAft>
                <a:spcPts val="600"/>
              </a:spcAft>
              <a:buClr>
                <a:schemeClr val="bg2">
                  <a:lumMod val="75000"/>
                </a:schemeClr>
              </a:buClr>
            </a:pPr>
            <a:r>
              <a:rPr lang="en-US" dirty="0">
                <a:solidFill>
                  <a:schemeClr val="tx2"/>
                </a:solidFill>
              </a:rPr>
              <a:t>-FMP Top Tips: </a:t>
            </a:r>
            <a:r>
              <a:rPr lang="en-US" dirty="0">
                <a:solidFill>
                  <a:schemeClr val="tx2"/>
                </a:solidFill>
                <a:hlinkClick r:id="rId2"/>
              </a:rPr>
              <a:t>https://northernart.ac.uk/final-major-project-best-thing-will/</a:t>
            </a:r>
            <a:r>
              <a:rPr lang="en-US" dirty="0">
                <a:solidFill>
                  <a:schemeClr val="tx2"/>
                </a:solidFill>
              </a:rPr>
              <a:t> </a:t>
            </a:r>
          </a:p>
          <a:p>
            <a:pPr defTabSz="914400">
              <a:lnSpc>
                <a:spcPct val="150000"/>
              </a:lnSpc>
              <a:spcAft>
                <a:spcPts val="600"/>
              </a:spcAft>
              <a:buClr>
                <a:schemeClr val="bg2">
                  <a:lumMod val="75000"/>
                </a:schemeClr>
              </a:buClr>
            </a:pPr>
            <a:r>
              <a:rPr lang="en-US" dirty="0">
                <a:solidFill>
                  <a:schemeClr val="tx2"/>
                </a:solidFill>
              </a:rPr>
              <a:t>’</a:t>
            </a:r>
            <a:r>
              <a:rPr lang="en-GB" b="1" dirty="0"/>
              <a:t>Don’t treat this as something you need to ‘pass’, treat this as the real deal’</a:t>
            </a:r>
          </a:p>
          <a:p>
            <a:pPr defTabSz="914400">
              <a:lnSpc>
                <a:spcPct val="150000"/>
              </a:lnSpc>
              <a:spcAft>
                <a:spcPts val="600"/>
              </a:spcAft>
              <a:buClr>
                <a:schemeClr val="bg2">
                  <a:lumMod val="75000"/>
                </a:schemeClr>
              </a:buClr>
            </a:pPr>
            <a:endParaRPr lang="en-GB" b="1" dirty="0">
              <a:solidFill>
                <a:schemeClr val="tx2"/>
              </a:solidFill>
            </a:endParaRPr>
          </a:p>
          <a:p>
            <a:pPr defTabSz="914400">
              <a:lnSpc>
                <a:spcPct val="150000"/>
              </a:lnSpc>
              <a:spcAft>
                <a:spcPts val="600"/>
              </a:spcAft>
              <a:buClr>
                <a:schemeClr val="bg2">
                  <a:lumMod val="75000"/>
                </a:schemeClr>
              </a:buClr>
            </a:pPr>
            <a:r>
              <a:rPr lang="en-GB" b="1" dirty="0">
                <a:solidFill>
                  <a:schemeClr val="tx2"/>
                </a:solidFill>
              </a:rPr>
              <a:t>Example Distinction FMP:</a:t>
            </a:r>
          </a:p>
          <a:p>
            <a:pPr defTabSz="914400">
              <a:lnSpc>
                <a:spcPct val="150000"/>
              </a:lnSpc>
              <a:spcAft>
                <a:spcPts val="600"/>
              </a:spcAft>
              <a:buClr>
                <a:schemeClr val="bg2">
                  <a:lumMod val="75000"/>
                </a:schemeClr>
              </a:buClr>
            </a:pPr>
            <a:r>
              <a:rPr lang="en-GB" dirty="0">
                <a:solidFill>
                  <a:schemeClr val="tx2"/>
                </a:solidFill>
                <a:hlinkClick r:id="rId3"/>
              </a:rPr>
              <a:t>https://alexanderhummus4.wixsite.com/fmpsite</a:t>
            </a:r>
            <a:r>
              <a:rPr lang="en-GB" dirty="0">
                <a:solidFill>
                  <a:schemeClr val="tx2"/>
                </a:solidFill>
              </a:rPr>
              <a:t> </a:t>
            </a:r>
          </a:p>
          <a:p>
            <a:pPr defTabSz="914400">
              <a:lnSpc>
                <a:spcPct val="150000"/>
              </a:lnSpc>
              <a:spcAft>
                <a:spcPts val="600"/>
              </a:spcAft>
              <a:buClr>
                <a:schemeClr val="bg2">
                  <a:lumMod val="75000"/>
                </a:schemeClr>
              </a:buClr>
            </a:pPr>
            <a:r>
              <a:rPr lang="en-GB" dirty="0">
                <a:solidFill>
                  <a:schemeClr val="tx2"/>
                </a:solidFill>
              </a:rPr>
              <a:t>Why do you think this project obtained the grade it did?</a:t>
            </a:r>
          </a:p>
          <a:p>
            <a:pPr defTabSz="914400">
              <a:lnSpc>
                <a:spcPct val="150000"/>
              </a:lnSpc>
              <a:spcAft>
                <a:spcPts val="600"/>
              </a:spcAft>
              <a:buClr>
                <a:schemeClr val="bg2">
                  <a:lumMod val="75000"/>
                </a:schemeClr>
              </a:buClr>
            </a:pPr>
            <a:endParaRPr lang="en-US" dirty="0">
              <a:solidFill>
                <a:schemeClr val="tx2"/>
              </a:solidFill>
            </a:endParaRPr>
          </a:p>
        </p:txBody>
      </p:sp>
      <p:grpSp>
        <p:nvGrpSpPr>
          <p:cNvPr id="123" name="Group 122">
            <a:extLst>
              <a:ext uri="{FF2B5EF4-FFF2-40B4-BE49-F238E27FC236}">
                <a16:creationId xmlns:a16="http://schemas.microsoft.com/office/drawing/2014/main" id="{AC1582F5-FF93-46BF-A92F-D4490D6538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72524" y="5987703"/>
            <a:ext cx="1274531" cy="932361"/>
            <a:chOff x="10372524" y="5987703"/>
            <a:chExt cx="1274531" cy="932361"/>
          </a:xfrm>
        </p:grpSpPr>
        <p:sp>
          <p:nvSpPr>
            <p:cNvPr id="124" name="Freeform 82">
              <a:extLst>
                <a:ext uri="{FF2B5EF4-FFF2-40B4-BE49-F238E27FC236}">
                  <a16:creationId xmlns:a16="http://schemas.microsoft.com/office/drawing/2014/main" id="{EDA30C63-7387-41DF-A6B0-5E3B1AF60C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70">
              <a:extLst>
                <a:ext uri="{FF2B5EF4-FFF2-40B4-BE49-F238E27FC236}">
                  <a16:creationId xmlns:a16="http://schemas.microsoft.com/office/drawing/2014/main" id="{0F9349DE-8C14-4D6E-B1C2-4750F704C0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85">
              <a:extLst>
                <a:ext uri="{FF2B5EF4-FFF2-40B4-BE49-F238E27FC236}">
                  <a16:creationId xmlns:a16="http://schemas.microsoft.com/office/drawing/2014/main" id="{0093B34B-1559-4D7A-90CF-114125FD62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87">
              <a:extLst>
                <a:ext uri="{FF2B5EF4-FFF2-40B4-BE49-F238E27FC236}">
                  <a16:creationId xmlns:a16="http://schemas.microsoft.com/office/drawing/2014/main" id="{F32E37EB-F93F-4ACA-8EC5-831308501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94">
              <a:extLst>
                <a:ext uri="{FF2B5EF4-FFF2-40B4-BE49-F238E27FC236}">
                  <a16:creationId xmlns:a16="http://schemas.microsoft.com/office/drawing/2014/main" id="{6486B439-14A8-40F4-BD01-2647D4752F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18">
              <a:extLst>
                <a:ext uri="{FF2B5EF4-FFF2-40B4-BE49-F238E27FC236}">
                  <a16:creationId xmlns:a16="http://schemas.microsoft.com/office/drawing/2014/main" id="{3EA0483A-6030-445C-9A9E-FC8847FD4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19">
              <a:extLst>
                <a:ext uri="{FF2B5EF4-FFF2-40B4-BE49-F238E27FC236}">
                  <a16:creationId xmlns:a16="http://schemas.microsoft.com/office/drawing/2014/main" id="{54E9F49B-F300-4A14-B0F3-36A75B171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9">
              <a:extLst>
                <a:ext uri="{FF2B5EF4-FFF2-40B4-BE49-F238E27FC236}">
                  <a16:creationId xmlns:a16="http://schemas.microsoft.com/office/drawing/2014/main" id="{293DA61B-9566-467E-A357-E86CD8E7E2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44">
              <a:extLst>
                <a:ext uri="{FF2B5EF4-FFF2-40B4-BE49-F238E27FC236}">
                  <a16:creationId xmlns:a16="http://schemas.microsoft.com/office/drawing/2014/main" id="{A1A7223C-6F2C-487D-A45A-6EBBD051A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45">
              <a:extLst>
                <a:ext uri="{FF2B5EF4-FFF2-40B4-BE49-F238E27FC236}">
                  <a16:creationId xmlns:a16="http://schemas.microsoft.com/office/drawing/2014/main" id="{DC4DE17D-AC51-4C89-AC1A-016A928A1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8">
              <a:extLst>
                <a:ext uri="{FF2B5EF4-FFF2-40B4-BE49-F238E27FC236}">
                  <a16:creationId xmlns:a16="http://schemas.microsoft.com/office/drawing/2014/main" id="{95D0E198-D3C3-4790-881E-4DF6C9D7F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1">
              <a:extLst>
                <a:ext uri="{FF2B5EF4-FFF2-40B4-BE49-F238E27FC236}">
                  <a16:creationId xmlns:a16="http://schemas.microsoft.com/office/drawing/2014/main" id="{E9952623-7C81-47CA-85D8-C872DE84E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78">
              <a:extLst>
                <a:ext uri="{FF2B5EF4-FFF2-40B4-BE49-F238E27FC236}">
                  <a16:creationId xmlns:a16="http://schemas.microsoft.com/office/drawing/2014/main" id="{F90AA42C-D724-4AD8-81F3-CDFC420635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4">
              <a:extLst>
                <a:ext uri="{FF2B5EF4-FFF2-40B4-BE49-F238E27FC236}">
                  <a16:creationId xmlns:a16="http://schemas.microsoft.com/office/drawing/2014/main" id="{CAB3A278-E8E7-4070-B30A-31B5DE9805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86">
              <a:extLst>
                <a:ext uri="{FF2B5EF4-FFF2-40B4-BE49-F238E27FC236}">
                  <a16:creationId xmlns:a16="http://schemas.microsoft.com/office/drawing/2014/main" id="{910FC82B-A4C1-428C-A576-79B5F6D189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06">
              <a:extLst>
                <a:ext uri="{FF2B5EF4-FFF2-40B4-BE49-F238E27FC236}">
                  <a16:creationId xmlns:a16="http://schemas.microsoft.com/office/drawing/2014/main" id="{B9CB6255-5C91-4496-B0AE-529737BC5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0">
              <a:extLst>
                <a:ext uri="{FF2B5EF4-FFF2-40B4-BE49-F238E27FC236}">
                  <a16:creationId xmlns:a16="http://schemas.microsoft.com/office/drawing/2014/main" id="{A58DBA3F-B3E2-4AD9-A93C-FDF997582E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3">
              <a:extLst>
                <a:ext uri="{FF2B5EF4-FFF2-40B4-BE49-F238E27FC236}">
                  <a16:creationId xmlns:a16="http://schemas.microsoft.com/office/drawing/2014/main" id="{AE100164-158F-422B-8A80-DFF4E0E06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30">
              <a:extLst>
                <a:ext uri="{FF2B5EF4-FFF2-40B4-BE49-F238E27FC236}">
                  <a16:creationId xmlns:a16="http://schemas.microsoft.com/office/drawing/2014/main" id="{1A0EF69A-22C3-4FF9-B6DD-55C6DAC3B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1">
              <a:extLst>
                <a:ext uri="{FF2B5EF4-FFF2-40B4-BE49-F238E27FC236}">
                  <a16:creationId xmlns:a16="http://schemas.microsoft.com/office/drawing/2014/main" id="{3963C700-CFE8-4ED2-8E1E-1139AC305D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99">
              <a:extLst>
                <a:ext uri="{FF2B5EF4-FFF2-40B4-BE49-F238E27FC236}">
                  <a16:creationId xmlns:a16="http://schemas.microsoft.com/office/drawing/2014/main" id="{86FC694B-4A70-4160-A64D-DA282DE95B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
              <a:extLst>
                <a:ext uri="{FF2B5EF4-FFF2-40B4-BE49-F238E27FC236}">
                  <a16:creationId xmlns:a16="http://schemas.microsoft.com/office/drawing/2014/main" id="{2A55A10A-49CA-42B6-84C9-8A1A1596D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Glasses on top of a book">
            <a:extLst>
              <a:ext uri="{FF2B5EF4-FFF2-40B4-BE49-F238E27FC236}">
                <a16:creationId xmlns:a16="http://schemas.microsoft.com/office/drawing/2014/main" id="{79198722-D45F-4536-861C-16A968D04C97}"/>
              </a:ext>
            </a:extLst>
          </p:cNvPr>
          <p:cNvPicPr>
            <a:picLocks noChangeAspect="1"/>
          </p:cNvPicPr>
          <p:nvPr/>
        </p:nvPicPr>
        <p:blipFill rotWithShape="1">
          <a:blip r:embed="rId4"/>
          <a:srcRect r="9512" b="-2"/>
          <a:stretch/>
        </p:blipFill>
        <p:spPr>
          <a:xfrm>
            <a:off x="6586071" y="1879643"/>
            <a:ext cx="5613519" cy="4109986"/>
          </a:xfrm>
          <a:prstGeom prst="rect">
            <a:avLst/>
          </a:prstGeom>
        </p:spPr>
      </p:pic>
    </p:spTree>
    <p:extLst>
      <p:ext uri="{BB962C8B-B14F-4D97-AF65-F5344CB8AC3E}">
        <p14:creationId xmlns:p14="http://schemas.microsoft.com/office/powerpoint/2010/main" val="120413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3029900" y="27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Rectangle 78">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5267"/>
            <a:ext cx="530032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7F9709-0D0B-5A47-935E-08E769E88B48}"/>
              </a:ext>
            </a:extLst>
          </p:cNvPr>
          <p:cNvSpPr>
            <a:spLocks noGrp="1"/>
          </p:cNvSpPr>
          <p:nvPr>
            <p:ph type="title"/>
          </p:nvPr>
        </p:nvSpPr>
        <p:spPr>
          <a:xfrm>
            <a:off x="781493" y="1371601"/>
            <a:ext cx="3934047" cy="4114800"/>
          </a:xfrm>
        </p:spPr>
        <p:txBody>
          <a:bodyPr vert="horz" lIns="91440" tIns="45720" rIns="91440" bIns="45720" rtlCol="0" anchor="ctr">
            <a:normAutofit/>
          </a:bodyPr>
          <a:lstStyle/>
          <a:p>
            <a:pPr algn="ctr"/>
            <a:r>
              <a:rPr lang="en-US" kern="1200">
                <a:solidFill>
                  <a:schemeClr val="tx2"/>
                </a:solidFill>
                <a:latin typeface="+mj-lt"/>
                <a:ea typeface="+mj-ea"/>
                <a:cs typeface="+mj-cs"/>
              </a:rPr>
              <a:t>Statement of Intent</a:t>
            </a:r>
          </a:p>
        </p:txBody>
      </p:sp>
      <p:pic>
        <p:nvPicPr>
          <p:cNvPr id="5" name="Picture 4" descr="Exclamation mark on a yellow background">
            <a:extLst>
              <a:ext uri="{FF2B5EF4-FFF2-40B4-BE49-F238E27FC236}">
                <a16:creationId xmlns:a16="http://schemas.microsoft.com/office/drawing/2014/main" id="{2EF253DC-F8A3-42E8-BB47-894806F844A1}"/>
              </a:ext>
            </a:extLst>
          </p:cNvPr>
          <p:cNvPicPr>
            <a:picLocks noChangeAspect="1"/>
          </p:cNvPicPr>
          <p:nvPr/>
        </p:nvPicPr>
        <p:blipFill rotWithShape="1">
          <a:blip r:embed="rId2">
            <a:alphaModFix/>
          </a:blip>
          <a:srcRect t="25000"/>
          <a:stretch/>
        </p:blipFill>
        <p:spPr>
          <a:xfrm>
            <a:off x="6223005" y="797442"/>
            <a:ext cx="4994040" cy="2809148"/>
          </a:xfrm>
          <a:prstGeom prst="rect">
            <a:avLst/>
          </a:prstGeom>
        </p:spPr>
      </p:pic>
      <p:sp>
        <p:nvSpPr>
          <p:cNvPr id="4" name="Rectangle 3">
            <a:extLst>
              <a:ext uri="{FF2B5EF4-FFF2-40B4-BE49-F238E27FC236}">
                <a16:creationId xmlns:a16="http://schemas.microsoft.com/office/drawing/2014/main" id="{077667B5-6475-CF4F-A6E7-57EE63904760}"/>
              </a:ext>
            </a:extLst>
          </p:cNvPr>
          <p:cNvSpPr/>
          <p:nvPr/>
        </p:nvSpPr>
        <p:spPr>
          <a:xfrm>
            <a:off x="6124350" y="4008474"/>
            <a:ext cx="5191349" cy="2158409"/>
          </a:xfrm>
          <a:prstGeom prst="rect">
            <a:avLst/>
          </a:prstGeom>
        </p:spPr>
        <p:txBody>
          <a:bodyPr vert="horz" lIns="91440" tIns="45720" rIns="91440" bIns="45720" rtlCol="0">
            <a:normAutofit lnSpcReduction="10000"/>
          </a:bodyPr>
          <a:lstStyle/>
          <a:p>
            <a:pPr defTabSz="914400">
              <a:lnSpc>
                <a:spcPct val="150000"/>
              </a:lnSpc>
              <a:spcAft>
                <a:spcPts val="600"/>
              </a:spcAft>
              <a:buClr>
                <a:schemeClr val="bg2">
                  <a:lumMod val="75000"/>
                </a:schemeClr>
              </a:buClr>
            </a:pPr>
            <a:r>
              <a:rPr lang="en-US" dirty="0">
                <a:solidFill>
                  <a:schemeClr val="tx2"/>
                </a:solidFill>
              </a:rPr>
              <a:t>The Statement of Intent document simply lays out what your contribution is going to be to the FMP.</a:t>
            </a:r>
          </a:p>
          <a:p>
            <a:pPr defTabSz="914400">
              <a:lnSpc>
                <a:spcPct val="150000"/>
              </a:lnSpc>
              <a:spcAft>
                <a:spcPts val="600"/>
              </a:spcAft>
              <a:buClr>
                <a:schemeClr val="bg2">
                  <a:lumMod val="75000"/>
                </a:schemeClr>
              </a:buClr>
            </a:pPr>
            <a:br>
              <a:rPr lang="en-US" dirty="0">
                <a:solidFill>
                  <a:schemeClr val="tx2"/>
                </a:solidFill>
              </a:rPr>
            </a:br>
            <a:r>
              <a:rPr lang="en-US" b="1" dirty="0">
                <a:solidFill>
                  <a:schemeClr val="tx2"/>
                </a:solidFill>
              </a:rPr>
              <a:t>Deadline for completion: 12</a:t>
            </a:r>
            <a:r>
              <a:rPr lang="en-US" b="1" baseline="30000" dirty="0">
                <a:solidFill>
                  <a:schemeClr val="tx2"/>
                </a:solidFill>
              </a:rPr>
              <a:t>th</a:t>
            </a:r>
            <a:r>
              <a:rPr lang="en-US" b="1" dirty="0">
                <a:solidFill>
                  <a:schemeClr val="tx2"/>
                </a:solidFill>
              </a:rPr>
              <a:t> March 2021</a:t>
            </a:r>
          </a:p>
        </p:txBody>
      </p:sp>
    </p:spTree>
    <p:extLst>
      <p:ext uri="{BB962C8B-B14F-4D97-AF65-F5344CB8AC3E}">
        <p14:creationId xmlns:p14="http://schemas.microsoft.com/office/powerpoint/2010/main" val="24655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C3107ADD-4B4E-4D37-98F9-BD1A57694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74388"/>
            <a:ext cx="8253733" cy="5093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CD1ED7-9ACB-5041-9E27-051B0935531F}"/>
              </a:ext>
            </a:extLst>
          </p:cNvPr>
          <p:cNvSpPr>
            <a:spLocks noGrp="1"/>
          </p:cNvSpPr>
          <p:nvPr>
            <p:ph type="title"/>
          </p:nvPr>
        </p:nvSpPr>
        <p:spPr>
          <a:xfrm>
            <a:off x="1048362" y="1265380"/>
            <a:ext cx="5766418" cy="1236845"/>
          </a:xfrm>
        </p:spPr>
        <p:txBody>
          <a:bodyPr vert="horz" lIns="91440" tIns="45720" rIns="91440" bIns="45720" rtlCol="0" anchor="ctr">
            <a:normAutofit/>
          </a:bodyPr>
          <a:lstStyle/>
          <a:p>
            <a:r>
              <a:rPr lang="en-US" kern="1200">
                <a:solidFill>
                  <a:schemeClr val="tx2"/>
                </a:solidFill>
                <a:latin typeface="+mj-lt"/>
                <a:ea typeface="+mj-ea"/>
                <a:cs typeface="+mj-cs"/>
              </a:rPr>
              <a:t>Homework</a:t>
            </a:r>
          </a:p>
        </p:txBody>
      </p:sp>
      <p:sp>
        <p:nvSpPr>
          <p:cNvPr id="4" name="Rectangle 3">
            <a:extLst>
              <a:ext uri="{FF2B5EF4-FFF2-40B4-BE49-F238E27FC236}">
                <a16:creationId xmlns:a16="http://schemas.microsoft.com/office/drawing/2014/main" id="{D80960DD-30C4-AF43-8E11-70FA19271BF2}"/>
              </a:ext>
            </a:extLst>
          </p:cNvPr>
          <p:cNvSpPr/>
          <p:nvPr/>
        </p:nvSpPr>
        <p:spPr>
          <a:xfrm>
            <a:off x="1048361" y="2388314"/>
            <a:ext cx="5766419" cy="3367909"/>
          </a:xfrm>
          <a:prstGeom prst="rect">
            <a:avLst/>
          </a:prstGeom>
        </p:spPr>
        <p:txBody>
          <a:bodyPr vert="horz" lIns="91440" tIns="45720" rIns="91440" bIns="45720" rtlCol="0">
            <a:normAutofit fontScale="85000" lnSpcReduction="10000"/>
          </a:bodyPr>
          <a:lstStyle/>
          <a:p>
            <a:pPr defTabSz="914400">
              <a:lnSpc>
                <a:spcPct val="150000"/>
              </a:lnSpc>
              <a:spcAft>
                <a:spcPts val="600"/>
              </a:spcAft>
              <a:buClr>
                <a:schemeClr val="bg2">
                  <a:lumMod val="75000"/>
                </a:schemeClr>
              </a:buClr>
            </a:pPr>
            <a:r>
              <a:rPr lang="en-US" dirty="0">
                <a:solidFill>
                  <a:schemeClr val="tx2"/>
                </a:solidFill>
              </a:rPr>
              <a:t>1. Listen to any episode of the </a:t>
            </a:r>
            <a:r>
              <a:rPr lang="en-US" b="1" dirty="0">
                <a:solidFill>
                  <a:schemeClr val="tx2"/>
                </a:solidFill>
              </a:rPr>
              <a:t>Team Deakins Podcast</a:t>
            </a:r>
            <a:r>
              <a:rPr lang="en-US" dirty="0">
                <a:solidFill>
                  <a:schemeClr val="tx2"/>
                </a:solidFill>
              </a:rPr>
              <a:t> relating to your assigned job role. </a:t>
            </a:r>
            <a:r>
              <a:rPr lang="en-US" dirty="0">
                <a:solidFill>
                  <a:schemeClr val="tx2"/>
                </a:solidFill>
                <a:hlinkClick r:id="rId2"/>
              </a:rPr>
              <a:t>https://teamdeakins.libsyn.com</a:t>
            </a:r>
            <a:r>
              <a:rPr lang="en-US" dirty="0">
                <a:solidFill>
                  <a:schemeClr val="tx2"/>
                </a:solidFill>
              </a:rPr>
              <a:t> </a:t>
            </a:r>
          </a:p>
          <a:p>
            <a:pPr defTabSz="914400">
              <a:lnSpc>
                <a:spcPct val="150000"/>
              </a:lnSpc>
              <a:spcAft>
                <a:spcPts val="600"/>
              </a:spcAft>
              <a:buClr>
                <a:schemeClr val="bg2">
                  <a:lumMod val="75000"/>
                </a:schemeClr>
              </a:buClr>
            </a:pPr>
            <a:br>
              <a:rPr lang="en-US" dirty="0">
                <a:solidFill>
                  <a:schemeClr val="tx2"/>
                </a:solidFill>
              </a:rPr>
            </a:br>
            <a:r>
              <a:rPr lang="en-US" dirty="0">
                <a:solidFill>
                  <a:schemeClr val="tx2"/>
                </a:solidFill>
              </a:rPr>
              <a:t>2. Read the appropriate </a:t>
            </a:r>
            <a:r>
              <a:rPr lang="en-US" b="1" dirty="0">
                <a:solidFill>
                  <a:schemeClr val="tx2"/>
                </a:solidFill>
              </a:rPr>
              <a:t>Job Profile</a:t>
            </a:r>
            <a:r>
              <a:rPr lang="en-US" dirty="0">
                <a:solidFill>
                  <a:schemeClr val="tx2"/>
                </a:solidFill>
              </a:rPr>
              <a:t> for your role: </a:t>
            </a:r>
            <a:r>
              <a:rPr lang="en-US" dirty="0">
                <a:solidFill>
                  <a:schemeClr val="tx2"/>
                </a:solidFill>
                <a:hlinkClick r:id="rId3"/>
              </a:rPr>
              <a:t>https://www.screenskills.com/careers/job-profiles/film-and-tv-drama/</a:t>
            </a:r>
            <a:r>
              <a:rPr lang="en-US" dirty="0">
                <a:solidFill>
                  <a:schemeClr val="tx2"/>
                </a:solidFill>
              </a:rPr>
              <a:t> </a:t>
            </a:r>
            <a:br>
              <a:rPr lang="en-US" dirty="0">
                <a:solidFill>
                  <a:schemeClr val="tx2"/>
                </a:solidFill>
              </a:rPr>
            </a:br>
            <a:endParaRPr lang="en-US" dirty="0">
              <a:solidFill>
                <a:schemeClr val="tx2"/>
              </a:solidFill>
            </a:endParaRPr>
          </a:p>
          <a:p>
            <a:pPr defTabSz="914400">
              <a:lnSpc>
                <a:spcPct val="150000"/>
              </a:lnSpc>
              <a:spcAft>
                <a:spcPts val="600"/>
              </a:spcAft>
              <a:buClr>
                <a:schemeClr val="bg2">
                  <a:lumMod val="75000"/>
                </a:schemeClr>
              </a:buClr>
            </a:pPr>
            <a:r>
              <a:rPr lang="en-US" dirty="0">
                <a:solidFill>
                  <a:schemeClr val="tx2"/>
                </a:solidFill>
              </a:rPr>
              <a:t>3.Complete </a:t>
            </a:r>
            <a:r>
              <a:rPr lang="en-US" b="1" dirty="0">
                <a:solidFill>
                  <a:schemeClr val="tx2"/>
                </a:solidFill>
              </a:rPr>
              <a:t>Section 1</a:t>
            </a:r>
            <a:r>
              <a:rPr lang="en-US" dirty="0">
                <a:solidFill>
                  <a:schemeClr val="tx2"/>
                </a:solidFill>
              </a:rPr>
              <a:t> of the </a:t>
            </a:r>
            <a:r>
              <a:rPr lang="en-US" b="1" dirty="0">
                <a:solidFill>
                  <a:schemeClr val="tx2"/>
                </a:solidFill>
              </a:rPr>
              <a:t>Statement of Intent </a:t>
            </a:r>
            <a:r>
              <a:rPr lang="en-US" dirty="0">
                <a:solidFill>
                  <a:schemeClr val="tx2"/>
                </a:solidFill>
              </a:rPr>
              <a:t>ready to bring to next week’s session.</a:t>
            </a:r>
          </a:p>
        </p:txBody>
      </p:sp>
      <p:pic>
        <p:nvPicPr>
          <p:cNvPr id="5" name="Picture 4" descr="Neat empty education desk">
            <a:extLst>
              <a:ext uri="{FF2B5EF4-FFF2-40B4-BE49-F238E27FC236}">
                <a16:creationId xmlns:a16="http://schemas.microsoft.com/office/drawing/2014/main" id="{4B8F01AF-27DF-4F86-AFC3-74C47A423AE9}"/>
              </a:ext>
            </a:extLst>
          </p:cNvPr>
          <p:cNvPicPr>
            <a:picLocks noChangeAspect="1"/>
          </p:cNvPicPr>
          <p:nvPr/>
        </p:nvPicPr>
        <p:blipFill rotWithShape="1">
          <a:blip r:embed="rId4"/>
          <a:srcRect l="25452" r="23421" b="1"/>
          <a:stretch/>
        </p:blipFill>
        <p:spPr>
          <a:xfrm>
            <a:off x="7434124" y="882887"/>
            <a:ext cx="3902613" cy="5095121"/>
          </a:xfrm>
          <a:prstGeom prst="rect">
            <a:avLst/>
          </a:prstGeom>
        </p:spPr>
      </p:pic>
      <p:grpSp>
        <p:nvGrpSpPr>
          <p:cNvPr id="81" name="Group 80">
            <a:extLst>
              <a:ext uri="{FF2B5EF4-FFF2-40B4-BE49-F238E27FC236}">
                <a16:creationId xmlns:a16="http://schemas.microsoft.com/office/drawing/2014/main" id="{B0D9F39F-3C2F-474E-9371-3A76D20F00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23129" y="-21214"/>
            <a:ext cx="3363795" cy="6379369"/>
            <a:chOff x="8623129" y="-21214"/>
            <a:chExt cx="3363795" cy="6379369"/>
          </a:xfrm>
        </p:grpSpPr>
        <p:sp>
          <p:nvSpPr>
            <p:cNvPr id="82"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5"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8395" y="666859"/>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9"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8"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6"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8"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4" y="74536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9"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4" y="54078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73" y="194772"/>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72"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6"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8"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9"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5"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70404"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78793"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76434"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0629"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6"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53"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403"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42"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23905" y="79845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6"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93"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21"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33"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9"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9"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8"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7112" y="8140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1833" y="290892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29822" y="56408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8406"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50234" y="60578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40059" y="59953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74303" y="6035021"/>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61"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1290"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220"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8634"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870" y="2062096"/>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3315"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2654"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6341"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565"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4041"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1125"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6375"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0367"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3336" y="109397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0341"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1422" y="133274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7269"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924" y="38317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0978"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7431" y="1560850"/>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881"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12" y="179064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409" y="202500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43"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33"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202"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901"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5"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9"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7"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8"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4"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9200"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0727"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157"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05"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743"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6104"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1545" y="3614232"/>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345"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2985"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720"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1699"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9690"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68417" y="5997201"/>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0573"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334"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367"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297"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9949"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2086"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3852"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1521"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3629"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593"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2086"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254"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76" y="413589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893"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52"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1529" y="3886064"/>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7904" y="362945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3546"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234"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1187"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63550"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79860"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109"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82"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25535"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92826" y="6076192"/>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52">
              <a:extLst>
                <a:ext uri="{FF2B5EF4-FFF2-40B4-BE49-F238E27FC236}">
                  <a16:creationId xmlns:a16="http://schemas.microsoft.com/office/drawing/2014/main" id="{DF5D6408-8D93-40E3-92C7-4397C06DFF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2496" y="5482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3" name="Group 192">
            <a:extLst>
              <a:ext uri="{FF2B5EF4-FFF2-40B4-BE49-F238E27FC236}">
                <a16:creationId xmlns:a16="http://schemas.microsoft.com/office/drawing/2014/main" id="{5BF616B7-D3E1-411B-B132-758F25F329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59364" y="6246078"/>
            <a:ext cx="3283074" cy="646267"/>
            <a:chOff x="8659364" y="6246078"/>
            <a:chExt cx="3283074" cy="646267"/>
          </a:xfrm>
        </p:grpSpPr>
        <p:sp>
          <p:nvSpPr>
            <p:cNvPr id="194"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99512"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15598"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94521"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97333"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68215"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82199"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69678"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65850"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2524"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37770"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16939"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43482"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92687"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67659"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49483"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36362"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43121" y="631488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6572"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265"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533" y="62831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68"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952"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4431"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70487"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57594"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00691"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06403"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6536" y="666165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18">
              <a:extLst>
                <a:ext uri="{FF2B5EF4-FFF2-40B4-BE49-F238E27FC236}">
                  <a16:creationId xmlns:a16="http://schemas.microsoft.com/office/drawing/2014/main" id="{78B56959-964D-4D5E-8E17-887ADB60AF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93347" y="677862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0610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9B5B2-DADF-9649-80CB-0A07AC0BA9C1}"/>
              </a:ext>
            </a:extLst>
          </p:cNvPr>
          <p:cNvSpPr>
            <a:spLocks noGrp="1"/>
          </p:cNvSpPr>
          <p:nvPr>
            <p:ph type="title"/>
          </p:nvPr>
        </p:nvSpPr>
        <p:spPr/>
        <p:txBody>
          <a:bodyPr/>
          <a:lstStyle/>
          <a:p>
            <a:r>
              <a:rPr lang="en-US" dirty="0"/>
              <a:t>Grading Criteria Full</a:t>
            </a:r>
          </a:p>
        </p:txBody>
      </p:sp>
      <p:pic>
        <p:nvPicPr>
          <p:cNvPr id="5" name="Content Placeholder 4" descr="Text&#10;&#10;Description automatically generated">
            <a:extLst>
              <a:ext uri="{FF2B5EF4-FFF2-40B4-BE49-F238E27FC236}">
                <a16:creationId xmlns:a16="http://schemas.microsoft.com/office/drawing/2014/main" id="{7B764428-86A7-4547-B226-0E3F22B7535B}"/>
              </a:ext>
            </a:extLst>
          </p:cNvPr>
          <p:cNvPicPr>
            <a:picLocks noGrp="1" noChangeAspect="1"/>
          </p:cNvPicPr>
          <p:nvPr>
            <p:ph idx="1"/>
          </p:nvPr>
        </p:nvPicPr>
        <p:blipFill>
          <a:blip r:embed="rId2"/>
          <a:stretch>
            <a:fillRect/>
          </a:stretch>
        </p:blipFill>
        <p:spPr>
          <a:xfrm>
            <a:off x="7195" y="1684101"/>
            <a:ext cx="1609683" cy="4351337"/>
          </a:xfrm>
        </p:spPr>
      </p:pic>
      <p:pic>
        <p:nvPicPr>
          <p:cNvPr id="7" name="Picture 6" descr="Text&#10;&#10;Description automatically generated">
            <a:extLst>
              <a:ext uri="{FF2B5EF4-FFF2-40B4-BE49-F238E27FC236}">
                <a16:creationId xmlns:a16="http://schemas.microsoft.com/office/drawing/2014/main" id="{2B622391-2E83-E54E-BDAA-8325E2E99E40}"/>
              </a:ext>
            </a:extLst>
          </p:cNvPr>
          <p:cNvPicPr>
            <a:picLocks noChangeAspect="1"/>
          </p:cNvPicPr>
          <p:nvPr/>
        </p:nvPicPr>
        <p:blipFill>
          <a:blip r:embed="rId3"/>
          <a:stretch>
            <a:fillRect/>
          </a:stretch>
        </p:blipFill>
        <p:spPr>
          <a:xfrm>
            <a:off x="1419662" y="1625363"/>
            <a:ext cx="1816100" cy="4724400"/>
          </a:xfrm>
          <a:prstGeom prst="rect">
            <a:avLst/>
          </a:prstGeom>
        </p:spPr>
      </p:pic>
      <p:pic>
        <p:nvPicPr>
          <p:cNvPr id="9" name="Picture 8" descr="Text, letter&#10;&#10;Description automatically generated">
            <a:extLst>
              <a:ext uri="{FF2B5EF4-FFF2-40B4-BE49-F238E27FC236}">
                <a16:creationId xmlns:a16="http://schemas.microsoft.com/office/drawing/2014/main" id="{7400FE1D-1889-D346-AF4B-2B07C2BB5D6A}"/>
              </a:ext>
            </a:extLst>
          </p:cNvPr>
          <p:cNvPicPr>
            <a:picLocks noChangeAspect="1"/>
          </p:cNvPicPr>
          <p:nvPr/>
        </p:nvPicPr>
        <p:blipFill>
          <a:blip r:embed="rId4"/>
          <a:stretch>
            <a:fillRect/>
          </a:stretch>
        </p:blipFill>
        <p:spPr>
          <a:xfrm>
            <a:off x="4795692" y="1594864"/>
            <a:ext cx="1727200" cy="3632200"/>
          </a:xfrm>
          <a:prstGeom prst="rect">
            <a:avLst/>
          </a:prstGeom>
        </p:spPr>
      </p:pic>
      <p:pic>
        <p:nvPicPr>
          <p:cNvPr id="11" name="Picture 10" descr="Text&#10;&#10;Description automatically generated">
            <a:extLst>
              <a:ext uri="{FF2B5EF4-FFF2-40B4-BE49-F238E27FC236}">
                <a16:creationId xmlns:a16="http://schemas.microsoft.com/office/drawing/2014/main" id="{3B4CFBB5-EF48-944C-B7E2-9667518B64C0}"/>
              </a:ext>
            </a:extLst>
          </p:cNvPr>
          <p:cNvPicPr>
            <a:picLocks noChangeAspect="1"/>
          </p:cNvPicPr>
          <p:nvPr/>
        </p:nvPicPr>
        <p:blipFill>
          <a:blip r:embed="rId5"/>
          <a:stretch>
            <a:fillRect/>
          </a:stretch>
        </p:blipFill>
        <p:spPr>
          <a:xfrm>
            <a:off x="6531585" y="1594864"/>
            <a:ext cx="1778000" cy="3822700"/>
          </a:xfrm>
          <a:prstGeom prst="rect">
            <a:avLst/>
          </a:prstGeom>
        </p:spPr>
      </p:pic>
      <p:pic>
        <p:nvPicPr>
          <p:cNvPr id="13" name="Picture 12" descr="Text&#10;&#10;Description automatically generated">
            <a:extLst>
              <a:ext uri="{FF2B5EF4-FFF2-40B4-BE49-F238E27FC236}">
                <a16:creationId xmlns:a16="http://schemas.microsoft.com/office/drawing/2014/main" id="{0185089B-A818-3C4A-815D-E4DF70C56365}"/>
              </a:ext>
            </a:extLst>
          </p:cNvPr>
          <p:cNvPicPr>
            <a:picLocks noChangeAspect="1"/>
          </p:cNvPicPr>
          <p:nvPr/>
        </p:nvPicPr>
        <p:blipFill>
          <a:blip r:embed="rId6"/>
          <a:stretch>
            <a:fillRect/>
          </a:stretch>
        </p:blipFill>
        <p:spPr>
          <a:xfrm>
            <a:off x="9822418" y="1568213"/>
            <a:ext cx="1727200" cy="4025900"/>
          </a:xfrm>
          <a:prstGeom prst="rect">
            <a:avLst/>
          </a:prstGeom>
        </p:spPr>
      </p:pic>
      <p:grpSp>
        <p:nvGrpSpPr>
          <p:cNvPr id="18" name="Group 17">
            <a:extLst>
              <a:ext uri="{FF2B5EF4-FFF2-40B4-BE49-F238E27FC236}">
                <a16:creationId xmlns:a16="http://schemas.microsoft.com/office/drawing/2014/main" id="{D5BB5B8B-F88D-CF4A-B2CF-56AE2BE609D1}"/>
              </a:ext>
            </a:extLst>
          </p:cNvPr>
          <p:cNvGrpSpPr/>
          <p:nvPr/>
        </p:nvGrpSpPr>
        <p:grpSpPr>
          <a:xfrm>
            <a:off x="8273664" y="1594864"/>
            <a:ext cx="1593273" cy="5257786"/>
            <a:chOff x="4151186" y="1873250"/>
            <a:chExt cx="1752600" cy="4779805"/>
          </a:xfrm>
        </p:grpSpPr>
        <p:pic>
          <p:nvPicPr>
            <p:cNvPr id="15" name="Picture 14" descr="Text&#10;&#10;Description automatically generated">
              <a:extLst>
                <a:ext uri="{FF2B5EF4-FFF2-40B4-BE49-F238E27FC236}">
                  <a16:creationId xmlns:a16="http://schemas.microsoft.com/office/drawing/2014/main" id="{DCA74FA3-8A05-4E48-9F19-FFA03CF48482}"/>
                </a:ext>
              </a:extLst>
            </p:cNvPr>
            <p:cNvPicPr>
              <a:picLocks noChangeAspect="1"/>
            </p:cNvPicPr>
            <p:nvPr/>
          </p:nvPicPr>
          <p:blipFill>
            <a:blip r:embed="rId7"/>
            <a:stretch>
              <a:fillRect/>
            </a:stretch>
          </p:blipFill>
          <p:spPr>
            <a:xfrm>
              <a:off x="4151186" y="1873250"/>
              <a:ext cx="1752600" cy="3111500"/>
            </a:xfrm>
            <a:prstGeom prst="rect">
              <a:avLst/>
            </a:prstGeom>
          </p:spPr>
        </p:pic>
        <p:pic>
          <p:nvPicPr>
            <p:cNvPr id="17" name="Picture 16" descr="Text&#10;&#10;Description automatically generated">
              <a:extLst>
                <a:ext uri="{FF2B5EF4-FFF2-40B4-BE49-F238E27FC236}">
                  <a16:creationId xmlns:a16="http://schemas.microsoft.com/office/drawing/2014/main" id="{71EED3DB-5349-3249-B269-18B34A869B22}"/>
                </a:ext>
              </a:extLst>
            </p:cNvPr>
            <p:cNvPicPr>
              <a:picLocks noChangeAspect="1"/>
            </p:cNvPicPr>
            <p:nvPr/>
          </p:nvPicPr>
          <p:blipFill>
            <a:blip r:embed="rId8"/>
            <a:stretch>
              <a:fillRect/>
            </a:stretch>
          </p:blipFill>
          <p:spPr>
            <a:xfrm>
              <a:off x="4157536" y="4989355"/>
              <a:ext cx="1739900" cy="1663700"/>
            </a:xfrm>
            <a:prstGeom prst="rect">
              <a:avLst/>
            </a:prstGeom>
          </p:spPr>
        </p:pic>
      </p:grpSp>
      <p:grpSp>
        <p:nvGrpSpPr>
          <p:cNvPr id="23" name="Group 22">
            <a:extLst>
              <a:ext uri="{FF2B5EF4-FFF2-40B4-BE49-F238E27FC236}">
                <a16:creationId xmlns:a16="http://schemas.microsoft.com/office/drawing/2014/main" id="{E175F4BD-C263-8246-92D3-316F34CB264C}"/>
              </a:ext>
            </a:extLst>
          </p:cNvPr>
          <p:cNvGrpSpPr/>
          <p:nvPr/>
        </p:nvGrpSpPr>
        <p:grpSpPr>
          <a:xfrm>
            <a:off x="3181591" y="1625363"/>
            <a:ext cx="1629295" cy="4987290"/>
            <a:chOff x="3777100" y="1910796"/>
            <a:chExt cx="1792224" cy="4533900"/>
          </a:xfrm>
        </p:grpSpPr>
        <p:pic>
          <p:nvPicPr>
            <p:cNvPr id="20" name="Picture 19" descr="Graphical user interface, text&#10;&#10;Description automatically generated">
              <a:extLst>
                <a:ext uri="{FF2B5EF4-FFF2-40B4-BE49-F238E27FC236}">
                  <a16:creationId xmlns:a16="http://schemas.microsoft.com/office/drawing/2014/main" id="{D8818EB4-8F87-C942-B4ED-5942DC1E03DD}"/>
                </a:ext>
              </a:extLst>
            </p:cNvPr>
            <p:cNvPicPr>
              <a:picLocks noChangeAspect="1"/>
            </p:cNvPicPr>
            <p:nvPr/>
          </p:nvPicPr>
          <p:blipFill>
            <a:blip r:embed="rId9"/>
            <a:stretch>
              <a:fillRect/>
            </a:stretch>
          </p:blipFill>
          <p:spPr>
            <a:xfrm>
              <a:off x="3854824" y="1910796"/>
              <a:ext cx="1714500" cy="1778000"/>
            </a:xfrm>
            <a:prstGeom prst="rect">
              <a:avLst/>
            </a:prstGeom>
          </p:spPr>
        </p:pic>
        <p:pic>
          <p:nvPicPr>
            <p:cNvPr id="22" name="Picture 21" descr="Text&#10;&#10;Description automatically generated">
              <a:extLst>
                <a:ext uri="{FF2B5EF4-FFF2-40B4-BE49-F238E27FC236}">
                  <a16:creationId xmlns:a16="http://schemas.microsoft.com/office/drawing/2014/main" id="{708AC7A1-60E4-E240-BAAD-CC0AB9F3D848}"/>
                </a:ext>
              </a:extLst>
            </p:cNvPr>
            <p:cNvPicPr>
              <a:picLocks noChangeAspect="1"/>
            </p:cNvPicPr>
            <p:nvPr/>
          </p:nvPicPr>
          <p:blipFill>
            <a:blip r:embed="rId10"/>
            <a:stretch>
              <a:fillRect/>
            </a:stretch>
          </p:blipFill>
          <p:spPr>
            <a:xfrm>
              <a:off x="3777100" y="3688796"/>
              <a:ext cx="1727200" cy="2755900"/>
            </a:xfrm>
            <a:prstGeom prst="rect">
              <a:avLst/>
            </a:prstGeom>
          </p:spPr>
        </p:pic>
      </p:grpSp>
    </p:spTree>
    <p:extLst>
      <p:ext uri="{BB962C8B-B14F-4D97-AF65-F5344CB8AC3E}">
        <p14:creationId xmlns:p14="http://schemas.microsoft.com/office/powerpoint/2010/main" val="3633790689"/>
      </p:ext>
    </p:extLst>
  </p:cSld>
  <p:clrMapOvr>
    <a:masterClrMapping/>
  </p:clrMapOvr>
</p:sld>
</file>

<file path=ppt/theme/theme1.xml><?xml version="1.0" encoding="utf-8"?>
<a:theme xmlns:a="http://schemas.openxmlformats.org/drawingml/2006/main" name="Bohemian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docProps/app.xml><?xml version="1.0" encoding="utf-8"?>
<Properties xmlns="http://schemas.openxmlformats.org/officeDocument/2006/extended-properties" xmlns:vt="http://schemas.openxmlformats.org/officeDocument/2006/docPropsVTypes">
  <Template>Atlas</Template>
  <TotalTime>37</TotalTime>
  <Words>399</Words>
  <Application>Microsoft Macintosh PowerPoint</Application>
  <PresentationFormat>Widescreen</PresentationFormat>
  <Paragraphs>41</Paragraphs>
  <Slides>11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6" baseType="lpstr">
      <vt:lpstr>Arial</vt:lpstr>
      <vt:lpstr>Avenir Next LT Pro</vt:lpstr>
      <vt:lpstr>Modern Love</vt:lpstr>
      <vt:lpstr>BohemianVTI</vt:lpstr>
      <vt:lpstr>Document</vt:lpstr>
      <vt:lpstr>FINAL MAJOR PROJECT</vt:lpstr>
      <vt:lpstr>Recap of the Basics</vt:lpstr>
      <vt:lpstr>Marking Criteria</vt:lpstr>
      <vt:lpstr>Job Roles</vt:lpstr>
      <vt:lpstr>Production Schedule</vt:lpstr>
      <vt:lpstr>Preparation</vt:lpstr>
      <vt:lpstr>Accessing Work</vt:lpstr>
      <vt:lpstr>Set up for Success</vt:lpstr>
      <vt:lpstr>Statement of Intent</vt:lpstr>
      <vt:lpstr>Homework</vt:lpstr>
      <vt:lpstr>Grading Criteria Full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MAJOR PROJECT</dc:title>
  <dc:creator>Karl Falconer</dc:creator>
  <cp:lastModifiedBy>Karl Falconer</cp:lastModifiedBy>
  <cp:revision>6</cp:revision>
  <dcterms:created xsi:type="dcterms:W3CDTF">2021-02-17T14:41:53Z</dcterms:created>
  <dcterms:modified xsi:type="dcterms:W3CDTF">2021-02-17T15:21:13Z</dcterms:modified>
</cp:coreProperties>
</file>