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2" r:id="rId3"/>
    <p:sldId id="260" r:id="rId4"/>
    <p:sldId id="266" r:id="rId5"/>
    <p:sldId id="257" r:id="rId6"/>
    <p:sldId id="263" r:id="rId7"/>
    <p:sldId id="265" r:id="rId8"/>
    <p:sldId id="261"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03"/>
    <p:restoredTop sz="95118"/>
  </p:normalViewPr>
  <p:slideViewPr>
    <p:cSldViewPr snapToGrid="0" snapToObjects="1">
      <p:cViewPr varScale="1">
        <p:scale>
          <a:sx n="140" d="100"/>
          <a:sy n="140" d="100"/>
        </p:scale>
        <p:origin x="216"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GB"/>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1/7/21</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1/7/21</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1/7/21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GB"/>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1/7/21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1/7/21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1/7/21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GB"/>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1/7/21</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GB"/>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1/7/21</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1/7/21</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l3mediahome.files.wordpress.com/2020/12/unit11.pdf"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youtube.com/watch?v=ugQuUigKSw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jackburkefilms.com/" TargetMode="External"/><Relationship Id="rId2" Type="http://schemas.openxmlformats.org/officeDocument/2006/relationships/hyperlink" Target="https://www.youtube.com/watch?v=syoi0c5BQog&amp;t=22s"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hyperlink" Target="https://www.premiumbeat.com/blog/demo-reel-showreel-tips/" TargetMode="External"/><Relationship Id="rId2" Type="http://schemas.openxmlformats.org/officeDocument/2006/relationships/hyperlink" Target="https://www.youtube.com/watch?v=beHMblokOHI"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youtube.com/watch?v=jsDlmQ134tM"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5384613-A493-4A01-873E-5BD3769D1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3395AD-7086-0942-8029-47BA3B8CE688}"/>
              </a:ext>
            </a:extLst>
          </p:cNvPr>
          <p:cNvSpPr>
            <a:spLocks noGrp="1"/>
          </p:cNvSpPr>
          <p:nvPr>
            <p:ph type="ctrTitle"/>
          </p:nvPr>
        </p:nvSpPr>
        <p:spPr>
          <a:xfrm>
            <a:off x="804333" y="643467"/>
            <a:ext cx="7558609" cy="4849909"/>
          </a:xfrm>
        </p:spPr>
        <p:txBody>
          <a:bodyPr anchor="b">
            <a:normAutofit/>
          </a:bodyPr>
          <a:lstStyle/>
          <a:p>
            <a:pPr algn="l"/>
            <a:r>
              <a:rPr lang="en-US" sz="8800" dirty="0"/>
              <a:t>Portfolio creation</a:t>
            </a:r>
          </a:p>
        </p:txBody>
      </p:sp>
      <p:sp>
        <p:nvSpPr>
          <p:cNvPr id="3" name="Subtitle 2">
            <a:extLst>
              <a:ext uri="{FF2B5EF4-FFF2-40B4-BE49-F238E27FC236}">
                <a16:creationId xmlns:a16="http://schemas.microsoft.com/office/drawing/2014/main" id="{94B72F20-C16A-4741-BBAC-7A5B4F21CC52}"/>
              </a:ext>
            </a:extLst>
          </p:cNvPr>
          <p:cNvSpPr>
            <a:spLocks noGrp="1"/>
          </p:cNvSpPr>
          <p:nvPr>
            <p:ph type="subTitle" idx="1"/>
          </p:nvPr>
        </p:nvSpPr>
        <p:spPr>
          <a:xfrm>
            <a:off x="804333" y="5563388"/>
            <a:ext cx="7558609" cy="742279"/>
          </a:xfrm>
        </p:spPr>
        <p:txBody>
          <a:bodyPr>
            <a:normAutofit/>
          </a:bodyPr>
          <a:lstStyle/>
          <a:p>
            <a:pPr algn="l"/>
            <a:r>
              <a:rPr lang="en-US" sz="1800" dirty="0"/>
              <a:t>Getting ready for the future</a:t>
            </a:r>
          </a:p>
        </p:txBody>
      </p:sp>
      <p:sp>
        <p:nvSpPr>
          <p:cNvPr id="10" name="Rectangle 9">
            <a:extLst>
              <a:ext uri="{FF2B5EF4-FFF2-40B4-BE49-F238E27FC236}">
                <a16:creationId xmlns:a16="http://schemas.microsoft.com/office/drawing/2014/main" id="{34336F18-80E9-4DFA-9C2E-3F8561472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rgbClr val="17162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Shape 11">
            <a:extLst>
              <a:ext uri="{FF2B5EF4-FFF2-40B4-BE49-F238E27FC236}">
                <a16:creationId xmlns:a16="http://schemas.microsoft.com/office/drawing/2014/main" id="{9D293054-EC89-4CF2-AAEF-B38981E92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9302764" y="0"/>
            <a:ext cx="2889236" cy="6858000"/>
          </a:xfrm>
          <a:custGeom>
            <a:avLst/>
            <a:gdLst>
              <a:gd name="connsiteX0" fmla="*/ 1514461 w 2889236"/>
              <a:gd name="connsiteY0" fmla="*/ 0 h 6858000"/>
              <a:gd name="connsiteX1" fmla="*/ 1291796 w 2889236"/>
              <a:gd name="connsiteY1" fmla="*/ 0 h 6858000"/>
              <a:gd name="connsiteX2" fmla="*/ 1242998 w 2889236"/>
              <a:gd name="connsiteY2" fmla="*/ 0 h 6858000"/>
              <a:gd name="connsiteX3" fmla="*/ 303177 w 2889236"/>
              <a:gd name="connsiteY3" fmla="*/ 0 h 6858000"/>
              <a:gd name="connsiteX4" fmla="*/ 235415 w 2889236"/>
              <a:gd name="connsiteY4" fmla="*/ 0 h 6858000"/>
              <a:gd name="connsiteX5" fmla="*/ 0 w 2889236"/>
              <a:gd name="connsiteY5" fmla="*/ 0 h 6858000"/>
              <a:gd name="connsiteX6" fmla="*/ 0 w 2889236"/>
              <a:gd name="connsiteY6" fmla="*/ 6858000 h 6858000"/>
              <a:gd name="connsiteX7" fmla="*/ 235415 w 2889236"/>
              <a:gd name="connsiteY7" fmla="*/ 6858000 h 6858000"/>
              <a:gd name="connsiteX8" fmla="*/ 303177 w 2889236"/>
              <a:gd name="connsiteY8" fmla="*/ 6858000 h 6858000"/>
              <a:gd name="connsiteX9" fmla="*/ 1242998 w 2889236"/>
              <a:gd name="connsiteY9" fmla="*/ 6858000 h 6858000"/>
              <a:gd name="connsiteX10" fmla="*/ 1291795 w 2889236"/>
              <a:gd name="connsiteY10" fmla="*/ 6858000 h 6858000"/>
              <a:gd name="connsiteX11" fmla="*/ 1514461 w 2889236"/>
              <a:gd name="connsiteY11" fmla="*/ 6858000 h 6858000"/>
              <a:gd name="connsiteX12" fmla="*/ 1541448 w 2889236"/>
              <a:gd name="connsiteY12" fmla="*/ 6770688 h 6858000"/>
              <a:gd name="connsiteX13" fmla="*/ 1566848 w 2889236"/>
              <a:gd name="connsiteY13" fmla="*/ 6683375 h 6858000"/>
              <a:gd name="connsiteX14" fmla="*/ 1592248 w 2889236"/>
              <a:gd name="connsiteY14" fmla="*/ 6594475 h 6858000"/>
              <a:gd name="connsiteX15" fmla="*/ 1614473 w 2889236"/>
              <a:gd name="connsiteY15" fmla="*/ 6503988 h 6858000"/>
              <a:gd name="connsiteX16" fmla="*/ 1641461 w 2889236"/>
              <a:gd name="connsiteY16" fmla="*/ 6416675 h 6858000"/>
              <a:gd name="connsiteX17" fmla="*/ 1670036 w 2889236"/>
              <a:gd name="connsiteY17" fmla="*/ 6332538 h 6858000"/>
              <a:gd name="connsiteX18" fmla="*/ 1706548 w 2889236"/>
              <a:gd name="connsiteY18" fmla="*/ 6253163 h 6858000"/>
              <a:gd name="connsiteX19" fmla="*/ 1749411 w 2889236"/>
              <a:gd name="connsiteY19" fmla="*/ 6180138 h 6858000"/>
              <a:gd name="connsiteX20" fmla="*/ 1797036 w 2889236"/>
              <a:gd name="connsiteY20" fmla="*/ 6118225 h 6858000"/>
              <a:gd name="connsiteX21" fmla="*/ 1849423 w 2889236"/>
              <a:gd name="connsiteY21" fmla="*/ 6059488 h 6858000"/>
              <a:gd name="connsiteX22" fmla="*/ 1909748 w 2889236"/>
              <a:gd name="connsiteY22" fmla="*/ 6005513 h 6858000"/>
              <a:gd name="connsiteX23" fmla="*/ 1973248 w 2889236"/>
              <a:gd name="connsiteY23" fmla="*/ 5951538 h 6858000"/>
              <a:gd name="connsiteX24" fmla="*/ 2039923 w 2889236"/>
              <a:gd name="connsiteY24" fmla="*/ 5900738 h 6858000"/>
              <a:gd name="connsiteX25" fmla="*/ 2106598 w 2889236"/>
              <a:gd name="connsiteY25" fmla="*/ 5849938 h 6858000"/>
              <a:gd name="connsiteX26" fmla="*/ 2174861 w 2889236"/>
              <a:gd name="connsiteY26" fmla="*/ 5797550 h 6858000"/>
              <a:gd name="connsiteX27" fmla="*/ 2239948 w 2889236"/>
              <a:gd name="connsiteY27" fmla="*/ 5746750 h 6858000"/>
              <a:gd name="connsiteX28" fmla="*/ 2301861 w 2889236"/>
              <a:gd name="connsiteY28" fmla="*/ 5692775 h 6858000"/>
              <a:gd name="connsiteX29" fmla="*/ 2359011 w 2889236"/>
              <a:gd name="connsiteY29" fmla="*/ 5634038 h 6858000"/>
              <a:gd name="connsiteX30" fmla="*/ 2411398 w 2889236"/>
              <a:gd name="connsiteY30" fmla="*/ 5575300 h 6858000"/>
              <a:gd name="connsiteX31" fmla="*/ 2454261 w 2889236"/>
              <a:gd name="connsiteY31" fmla="*/ 5511800 h 6858000"/>
              <a:gd name="connsiteX32" fmla="*/ 2490773 w 2889236"/>
              <a:gd name="connsiteY32" fmla="*/ 5440363 h 6858000"/>
              <a:gd name="connsiteX33" fmla="*/ 2512998 w 2889236"/>
              <a:gd name="connsiteY33" fmla="*/ 5370513 h 6858000"/>
              <a:gd name="connsiteX34" fmla="*/ 2527286 w 2889236"/>
              <a:gd name="connsiteY34" fmla="*/ 5292725 h 6858000"/>
              <a:gd name="connsiteX35" fmla="*/ 2533636 w 2889236"/>
              <a:gd name="connsiteY35" fmla="*/ 5216525 h 6858000"/>
              <a:gd name="connsiteX36" fmla="*/ 2532048 w 2889236"/>
              <a:gd name="connsiteY36" fmla="*/ 5135563 h 6858000"/>
              <a:gd name="connsiteX37" fmla="*/ 2525698 w 2889236"/>
              <a:gd name="connsiteY37" fmla="*/ 5054600 h 6858000"/>
              <a:gd name="connsiteX38" fmla="*/ 2517761 w 2889236"/>
              <a:gd name="connsiteY38" fmla="*/ 4970463 h 6858000"/>
              <a:gd name="connsiteX39" fmla="*/ 2506648 w 2889236"/>
              <a:gd name="connsiteY39" fmla="*/ 4886325 h 6858000"/>
              <a:gd name="connsiteX40" fmla="*/ 2493948 w 2889236"/>
              <a:gd name="connsiteY40" fmla="*/ 4802188 h 6858000"/>
              <a:gd name="connsiteX41" fmla="*/ 2484423 w 2889236"/>
              <a:gd name="connsiteY41" fmla="*/ 4718050 h 6858000"/>
              <a:gd name="connsiteX42" fmla="*/ 2478073 w 2889236"/>
              <a:gd name="connsiteY42" fmla="*/ 4633913 h 6858000"/>
              <a:gd name="connsiteX43" fmla="*/ 2473311 w 2889236"/>
              <a:gd name="connsiteY43" fmla="*/ 4552950 h 6858000"/>
              <a:gd name="connsiteX44" fmla="*/ 2478073 w 2889236"/>
              <a:gd name="connsiteY44" fmla="*/ 4473575 h 6858000"/>
              <a:gd name="connsiteX45" fmla="*/ 2487598 w 2889236"/>
              <a:gd name="connsiteY45" fmla="*/ 4395788 h 6858000"/>
              <a:gd name="connsiteX46" fmla="*/ 2508236 w 2889236"/>
              <a:gd name="connsiteY46" fmla="*/ 4314825 h 6858000"/>
              <a:gd name="connsiteX47" fmla="*/ 2539986 w 2889236"/>
              <a:gd name="connsiteY47" fmla="*/ 4235450 h 6858000"/>
              <a:gd name="connsiteX48" fmla="*/ 2578086 w 2889236"/>
              <a:gd name="connsiteY48" fmla="*/ 4156075 h 6858000"/>
              <a:gd name="connsiteX49" fmla="*/ 2620948 w 2889236"/>
              <a:gd name="connsiteY49" fmla="*/ 4076700 h 6858000"/>
              <a:gd name="connsiteX50" fmla="*/ 2665398 w 2889236"/>
              <a:gd name="connsiteY50" fmla="*/ 3998913 h 6858000"/>
              <a:gd name="connsiteX51" fmla="*/ 2713024 w 2889236"/>
              <a:gd name="connsiteY51" fmla="*/ 3919538 h 6858000"/>
              <a:gd name="connsiteX52" fmla="*/ 2755886 w 2889236"/>
              <a:gd name="connsiteY52" fmla="*/ 3840163 h 6858000"/>
              <a:gd name="connsiteX53" fmla="*/ 2798748 w 2889236"/>
              <a:gd name="connsiteY53" fmla="*/ 3759200 h 6858000"/>
              <a:gd name="connsiteX54" fmla="*/ 2835261 w 2889236"/>
              <a:gd name="connsiteY54" fmla="*/ 3678238 h 6858000"/>
              <a:gd name="connsiteX55" fmla="*/ 2863836 w 2889236"/>
              <a:gd name="connsiteY55" fmla="*/ 3597275 h 6858000"/>
              <a:gd name="connsiteX56" fmla="*/ 2879711 w 2889236"/>
              <a:gd name="connsiteY56" fmla="*/ 3514725 h 6858000"/>
              <a:gd name="connsiteX57" fmla="*/ 2889236 w 2889236"/>
              <a:gd name="connsiteY57" fmla="*/ 3429000 h 6858000"/>
              <a:gd name="connsiteX58" fmla="*/ 2879711 w 2889236"/>
              <a:gd name="connsiteY58" fmla="*/ 3343275 h 6858000"/>
              <a:gd name="connsiteX59" fmla="*/ 2863836 w 2889236"/>
              <a:gd name="connsiteY59" fmla="*/ 3260725 h 6858000"/>
              <a:gd name="connsiteX60" fmla="*/ 2835261 w 2889236"/>
              <a:gd name="connsiteY60" fmla="*/ 3179763 h 6858000"/>
              <a:gd name="connsiteX61" fmla="*/ 2798748 w 2889236"/>
              <a:gd name="connsiteY61" fmla="*/ 3098800 h 6858000"/>
              <a:gd name="connsiteX62" fmla="*/ 2755886 w 2889236"/>
              <a:gd name="connsiteY62" fmla="*/ 3017838 h 6858000"/>
              <a:gd name="connsiteX63" fmla="*/ 2713024 w 2889236"/>
              <a:gd name="connsiteY63" fmla="*/ 2938463 h 6858000"/>
              <a:gd name="connsiteX64" fmla="*/ 2665398 w 2889236"/>
              <a:gd name="connsiteY64" fmla="*/ 2859088 h 6858000"/>
              <a:gd name="connsiteX65" fmla="*/ 2620948 w 2889236"/>
              <a:gd name="connsiteY65" fmla="*/ 2781300 h 6858000"/>
              <a:gd name="connsiteX66" fmla="*/ 2578086 w 2889236"/>
              <a:gd name="connsiteY66" fmla="*/ 2701925 h 6858000"/>
              <a:gd name="connsiteX67" fmla="*/ 2539986 w 2889236"/>
              <a:gd name="connsiteY67" fmla="*/ 2622550 h 6858000"/>
              <a:gd name="connsiteX68" fmla="*/ 2508236 w 2889236"/>
              <a:gd name="connsiteY68" fmla="*/ 2543175 h 6858000"/>
              <a:gd name="connsiteX69" fmla="*/ 2487598 w 2889236"/>
              <a:gd name="connsiteY69" fmla="*/ 2462213 h 6858000"/>
              <a:gd name="connsiteX70" fmla="*/ 2478073 w 2889236"/>
              <a:gd name="connsiteY70" fmla="*/ 2384425 h 6858000"/>
              <a:gd name="connsiteX71" fmla="*/ 2473311 w 2889236"/>
              <a:gd name="connsiteY71" fmla="*/ 2305050 h 6858000"/>
              <a:gd name="connsiteX72" fmla="*/ 2478073 w 2889236"/>
              <a:gd name="connsiteY72" fmla="*/ 2224088 h 6858000"/>
              <a:gd name="connsiteX73" fmla="*/ 2484423 w 2889236"/>
              <a:gd name="connsiteY73" fmla="*/ 2139950 h 6858000"/>
              <a:gd name="connsiteX74" fmla="*/ 2493948 w 2889236"/>
              <a:gd name="connsiteY74" fmla="*/ 2055813 h 6858000"/>
              <a:gd name="connsiteX75" fmla="*/ 2506648 w 2889236"/>
              <a:gd name="connsiteY75" fmla="*/ 1971675 h 6858000"/>
              <a:gd name="connsiteX76" fmla="*/ 2517761 w 2889236"/>
              <a:gd name="connsiteY76" fmla="*/ 1887538 h 6858000"/>
              <a:gd name="connsiteX77" fmla="*/ 2525698 w 2889236"/>
              <a:gd name="connsiteY77" fmla="*/ 1803400 h 6858000"/>
              <a:gd name="connsiteX78" fmla="*/ 2532048 w 2889236"/>
              <a:gd name="connsiteY78" fmla="*/ 1722438 h 6858000"/>
              <a:gd name="connsiteX79" fmla="*/ 2533636 w 2889236"/>
              <a:gd name="connsiteY79" fmla="*/ 1641475 h 6858000"/>
              <a:gd name="connsiteX80" fmla="*/ 2527286 w 2889236"/>
              <a:gd name="connsiteY80" fmla="*/ 1565275 h 6858000"/>
              <a:gd name="connsiteX81" fmla="*/ 2512998 w 2889236"/>
              <a:gd name="connsiteY81" fmla="*/ 1487488 h 6858000"/>
              <a:gd name="connsiteX82" fmla="*/ 2490773 w 2889236"/>
              <a:gd name="connsiteY82" fmla="*/ 1417638 h 6858000"/>
              <a:gd name="connsiteX83" fmla="*/ 2454261 w 2889236"/>
              <a:gd name="connsiteY83" fmla="*/ 1346200 h 6858000"/>
              <a:gd name="connsiteX84" fmla="*/ 2411398 w 2889236"/>
              <a:gd name="connsiteY84" fmla="*/ 1282700 h 6858000"/>
              <a:gd name="connsiteX85" fmla="*/ 2359011 w 2889236"/>
              <a:gd name="connsiteY85" fmla="*/ 1223963 h 6858000"/>
              <a:gd name="connsiteX86" fmla="*/ 2301861 w 2889236"/>
              <a:gd name="connsiteY86" fmla="*/ 1165225 h 6858000"/>
              <a:gd name="connsiteX87" fmla="*/ 2239948 w 2889236"/>
              <a:gd name="connsiteY87" fmla="*/ 1111250 h 6858000"/>
              <a:gd name="connsiteX88" fmla="*/ 2174861 w 2889236"/>
              <a:gd name="connsiteY88" fmla="*/ 1060450 h 6858000"/>
              <a:gd name="connsiteX89" fmla="*/ 2106598 w 2889236"/>
              <a:gd name="connsiteY89" fmla="*/ 1008063 h 6858000"/>
              <a:gd name="connsiteX90" fmla="*/ 2039923 w 2889236"/>
              <a:gd name="connsiteY90" fmla="*/ 957263 h 6858000"/>
              <a:gd name="connsiteX91" fmla="*/ 1973248 w 2889236"/>
              <a:gd name="connsiteY91" fmla="*/ 906463 h 6858000"/>
              <a:gd name="connsiteX92" fmla="*/ 1909748 w 2889236"/>
              <a:gd name="connsiteY92" fmla="*/ 852488 h 6858000"/>
              <a:gd name="connsiteX93" fmla="*/ 1849423 w 2889236"/>
              <a:gd name="connsiteY93" fmla="*/ 798513 h 6858000"/>
              <a:gd name="connsiteX94" fmla="*/ 1797036 w 2889236"/>
              <a:gd name="connsiteY94" fmla="*/ 739775 h 6858000"/>
              <a:gd name="connsiteX95" fmla="*/ 1749411 w 2889236"/>
              <a:gd name="connsiteY95" fmla="*/ 677863 h 6858000"/>
              <a:gd name="connsiteX96" fmla="*/ 1706548 w 2889236"/>
              <a:gd name="connsiteY96" fmla="*/ 604838 h 6858000"/>
              <a:gd name="connsiteX97" fmla="*/ 1670036 w 2889236"/>
              <a:gd name="connsiteY97" fmla="*/ 525463 h 6858000"/>
              <a:gd name="connsiteX98" fmla="*/ 1641461 w 2889236"/>
              <a:gd name="connsiteY98" fmla="*/ 441325 h 6858000"/>
              <a:gd name="connsiteX99" fmla="*/ 1614473 w 2889236"/>
              <a:gd name="connsiteY99" fmla="*/ 354013 h 6858000"/>
              <a:gd name="connsiteX100" fmla="*/ 1592248 w 2889236"/>
              <a:gd name="connsiteY100" fmla="*/ 263525 h 6858000"/>
              <a:gd name="connsiteX101" fmla="*/ 1566848 w 2889236"/>
              <a:gd name="connsiteY101" fmla="*/ 174625 h 6858000"/>
              <a:gd name="connsiteX102" fmla="*/ 1541448 w 2889236"/>
              <a:gd name="connsiteY102" fmla="*/ 873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889236" h="6858000">
                <a:moveTo>
                  <a:pt x="1514461" y="0"/>
                </a:moveTo>
                <a:lnTo>
                  <a:pt x="1291796" y="0"/>
                </a:lnTo>
                <a:lnTo>
                  <a:pt x="1242998" y="0"/>
                </a:lnTo>
                <a:lnTo>
                  <a:pt x="303177" y="0"/>
                </a:lnTo>
                <a:lnTo>
                  <a:pt x="235415" y="0"/>
                </a:lnTo>
                <a:lnTo>
                  <a:pt x="0" y="0"/>
                </a:lnTo>
                <a:lnTo>
                  <a:pt x="0" y="6858000"/>
                </a:lnTo>
                <a:lnTo>
                  <a:pt x="235415" y="6858000"/>
                </a:lnTo>
                <a:lnTo>
                  <a:pt x="303177" y="6858000"/>
                </a:lnTo>
                <a:lnTo>
                  <a:pt x="1242998" y="6858000"/>
                </a:lnTo>
                <a:lnTo>
                  <a:pt x="1291795" y="6858000"/>
                </a:lnTo>
                <a:lnTo>
                  <a:pt x="1514461" y="6858000"/>
                </a:lnTo>
                <a:lnTo>
                  <a:pt x="1541448" y="6770688"/>
                </a:lnTo>
                <a:lnTo>
                  <a:pt x="1566848" y="6683375"/>
                </a:lnTo>
                <a:lnTo>
                  <a:pt x="1592248" y="6594475"/>
                </a:lnTo>
                <a:lnTo>
                  <a:pt x="1614473" y="6503988"/>
                </a:lnTo>
                <a:lnTo>
                  <a:pt x="1641461" y="6416675"/>
                </a:lnTo>
                <a:lnTo>
                  <a:pt x="1670036" y="6332538"/>
                </a:lnTo>
                <a:lnTo>
                  <a:pt x="1706548" y="6253163"/>
                </a:lnTo>
                <a:lnTo>
                  <a:pt x="1749411" y="6180138"/>
                </a:lnTo>
                <a:lnTo>
                  <a:pt x="1797036" y="6118225"/>
                </a:lnTo>
                <a:lnTo>
                  <a:pt x="1849423" y="6059488"/>
                </a:lnTo>
                <a:lnTo>
                  <a:pt x="1909748" y="6005513"/>
                </a:lnTo>
                <a:lnTo>
                  <a:pt x="1973248" y="5951538"/>
                </a:lnTo>
                <a:lnTo>
                  <a:pt x="2039923" y="5900738"/>
                </a:lnTo>
                <a:lnTo>
                  <a:pt x="2106598" y="5849938"/>
                </a:lnTo>
                <a:lnTo>
                  <a:pt x="2174861" y="5797550"/>
                </a:lnTo>
                <a:lnTo>
                  <a:pt x="2239948" y="5746750"/>
                </a:lnTo>
                <a:lnTo>
                  <a:pt x="2301861" y="5692775"/>
                </a:lnTo>
                <a:lnTo>
                  <a:pt x="2359011" y="5634038"/>
                </a:lnTo>
                <a:lnTo>
                  <a:pt x="2411398" y="5575300"/>
                </a:lnTo>
                <a:lnTo>
                  <a:pt x="2454261" y="5511800"/>
                </a:lnTo>
                <a:lnTo>
                  <a:pt x="2490773" y="5440363"/>
                </a:lnTo>
                <a:lnTo>
                  <a:pt x="2512998" y="5370513"/>
                </a:lnTo>
                <a:lnTo>
                  <a:pt x="2527286" y="5292725"/>
                </a:lnTo>
                <a:lnTo>
                  <a:pt x="2533636" y="5216525"/>
                </a:lnTo>
                <a:lnTo>
                  <a:pt x="2532048" y="5135563"/>
                </a:lnTo>
                <a:lnTo>
                  <a:pt x="2525698" y="5054600"/>
                </a:lnTo>
                <a:lnTo>
                  <a:pt x="2517761" y="4970463"/>
                </a:lnTo>
                <a:lnTo>
                  <a:pt x="2506648" y="4886325"/>
                </a:lnTo>
                <a:lnTo>
                  <a:pt x="2493948" y="4802188"/>
                </a:lnTo>
                <a:lnTo>
                  <a:pt x="2484423" y="4718050"/>
                </a:lnTo>
                <a:lnTo>
                  <a:pt x="2478073" y="4633913"/>
                </a:lnTo>
                <a:lnTo>
                  <a:pt x="2473311" y="4552950"/>
                </a:lnTo>
                <a:lnTo>
                  <a:pt x="2478073" y="4473575"/>
                </a:lnTo>
                <a:lnTo>
                  <a:pt x="2487598" y="4395788"/>
                </a:lnTo>
                <a:lnTo>
                  <a:pt x="2508236" y="4314825"/>
                </a:lnTo>
                <a:lnTo>
                  <a:pt x="2539986" y="4235450"/>
                </a:lnTo>
                <a:lnTo>
                  <a:pt x="2578086" y="4156075"/>
                </a:lnTo>
                <a:lnTo>
                  <a:pt x="2620948" y="4076700"/>
                </a:lnTo>
                <a:lnTo>
                  <a:pt x="2665398" y="3998913"/>
                </a:lnTo>
                <a:lnTo>
                  <a:pt x="2713024" y="3919538"/>
                </a:lnTo>
                <a:lnTo>
                  <a:pt x="2755886" y="3840163"/>
                </a:lnTo>
                <a:lnTo>
                  <a:pt x="2798748" y="3759200"/>
                </a:lnTo>
                <a:lnTo>
                  <a:pt x="2835261" y="3678238"/>
                </a:lnTo>
                <a:lnTo>
                  <a:pt x="2863836" y="3597275"/>
                </a:lnTo>
                <a:lnTo>
                  <a:pt x="2879711" y="3514725"/>
                </a:lnTo>
                <a:lnTo>
                  <a:pt x="2889236" y="3429000"/>
                </a:lnTo>
                <a:lnTo>
                  <a:pt x="2879711" y="3343275"/>
                </a:lnTo>
                <a:lnTo>
                  <a:pt x="2863836" y="3260725"/>
                </a:lnTo>
                <a:lnTo>
                  <a:pt x="2835261" y="3179763"/>
                </a:lnTo>
                <a:lnTo>
                  <a:pt x="2798748" y="3098800"/>
                </a:lnTo>
                <a:lnTo>
                  <a:pt x="2755886" y="3017838"/>
                </a:lnTo>
                <a:lnTo>
                  <a:pt x="2713024" y="2938463"/>
                </a:lnTo>
                <a:lnTo>
                  <a:pt x="2665398" y="2859088"/>
                </a:lnTo>
                <a:lnTo>
                  <a:pt x="2620948" y="2781300"/>
                </a:lnTo>
                <a:lnTo>
                  <a:pt x="2578086" y="2701925"/>
                </a:lnTo>
                <a:lnTo>
                  <a:pt x="2539986" y="2622550"/>
                </a:lnTo>
                <a:lnTo>
                  <a:pt x="2508236" y="2543175"/>
                </a:lnTo>
                <a:lnTo>
                  <a:pt x="2487598" y="2462213"/>
                </a:lnTo>
                <a:lnTo>
                  <a:pt x="2478073" y="2384425"/>
                </a:lnTo>
                <a:lnTo>
                  <a:pt x="2473311" y="2305050"/>
                </a:lnTo>
                <a:lnTo>
                  <a:pt x="2478073" y="2224088"/>
                </a:lnTo>
                <a:lnTo>
                  <a:pt x="2484423" y="2139950"/>
                </a:lnTo>
                <a:lnTo>
                  <a:pt x="2493948" y="2055813"/>
                </a:lnTo>
                <a:lnTo>
                  <a:pt x="2506648" y="1971675"/>
                </a:lnTo>
                <a:lnTo>
                  <a:pt x="2517761" y="1887538"/>
                </a:lnTo>
                <a:lnTo>
                  <a:pt x="2525698" y="1803400"/>
                </a:lnTo>
                <a:lnTo>
                  <a:pt x="2532048" y="1722438"/>
                </a:lnTo>
                <a:lnTo>
                  <a:pt x="2533636" y="1641475"/>
                </a:lnTo>
                <a:lnTo>
                  <a:pt x="2527286" y="1565275"/>
                </a:lnTo>
                <a:lnTo>
                  <a:pt x="2512998" y="1487488"/>
                </a:lnTo>
                <a:lnTo>
                  <a:pt x="2490773" y="1417638"/>
                </a:lnTo>
                <a:lnTo>
                  <a:pt x="2454261" y="1346200"/>
                </a:lnTo>
                <a:lnTo>
                  <a:pt x="2411398" y="1282700"/>
                </a:lnTo>
                <a:lnTo>
                  <a:pt x="2359011" y="1223963"/>
                </a:lnTo>
                <a:lnTo>
                  <a:pt x="2301861" y="1165225"/>
                </a:lnTo>
                <a:lnTo>
                  <a:pt x="2239948" y="1111250"/>
                </a:lnTo>
                <a:lnTo>
                  <a:pt x="2174861" y="1060450"/>
                </a:lnTo>
                <a:lnTo>
                  <a:pt x="2106598" y="1008063"/>
                </a:lnTo>
                <a:lnTo>
                  <a:pt x="2039923" y="957263"/>
                </a:lnTo>
                <a:lnTo>
                  <a:pt x="1973248" y="906463"/>
                </a:lnTo>
                <a:lnTo>
                  <a:pt x="1909748" y="852488"/>
                </a:lnTo>
                <a:lnTo>
                  <a:pt x="1849423" y="798513"/>
                </a:lnTo>
                <a:lnTo>
                  <a:pt x="1797036" y="739775"/>
                </a:lnTo>
                <a:lnTo>
                  <a:pt x="1749411" y="677863"/>
                </a:lnTo>
                <a:lnTo>
                  <a:pt x="1706548" y="604838"/>
                </a:lnTo>
                <a:lnTo>
                  <a:pt x="1670036" y="525463"/>
                </a:lnTo>
                <a:lnTo>
                  <a:pt x="1641461" y="441325"/>
                </a:lnTo>
                <a:lnTo>
                  <a:pt x="1614473" y="354013"/>
                </a:lnTo>
                <a:lnTo>
                  <a:pt x="1592248" y="263525"/>
                </a:lnTo>
                <a:lnTo>
                  <a:pt x="1566848" y="174625"/>
                </a:lnTo>
                <a:lnTo>
                  <a:pt x="1541448" y="87313"/>
                </a:lnTo>
                <a:close/>
              </a:path>
            </a:pathLst>
          </a:custGeom>
          <a:solidFill>
            <a:srgbClr val="171624"/>
          </a:solidFill>
          <a:ln w="0">
            <a:noFill/>
            <a:prstDash val="solid"/>
            <a:round/>
            <a:headEnd/>
            <a:tailEnd/>
          </a:ln>
        </p:spPr>
      </p:sp>
    </p:spTree>
    <p:extLst>
      <p:ext uri="{BB962C8B-B14F-4D97-AF65-F5344CB8AC3E}">
        <p14:creationId xmlns:p14="http://schemas.microsoft.com/office/powerpoint/2010/main" val="118289471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5" name="Freeform 10">
            <a:extLst>
              <a:ext uri="{FF2B5EF4-FFF2-40B4-BE49-F238E27FC236}">
                <a16:creationId xmlns:a16="http://schemas.microsoft.com/office/drawing/2014/main" id="{B2993EF1-19E1-473A-8A3F-1D7B249519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026074FC-BE1A-A046-AE73-4C1AA8755019}"/>
              </a:ext>
            </a:extLst>
          </p:cNvPr>
          <p:cNvSpPr>
            <a:spLocks noGrp="1"/>
          </p:cNvSpPr>
          <p:nvPr>
            <p:ph type="title"/>
          </p:nvPr>
        </p:nvSpPr>
        <p:spPr>
          <a:xfrm>
            <a:off x="765051" y="382385"/>
            <a:ext cx="6015897" cy="1492132"/>
          </a:xfrm>
        </p:spPr>
        <p:txBody>
          <a:bodyPr>
            <a:normAutofit/>
          </a:bodyPr>
          <a:lstStyle/>
          <a:p>
            <a:r>
              <a:rPr lang="en-US" dirty="0"/>
              <a:t>The Unit</a:t>
            </a:r>
          </a:p>
        </p:txBody>
      </p:sp>
      <p:sp>
        <p:nvSpPr>
          <p:cNvPr id="137" name="Rectangle 136">
            <a:extLst>
              <a:ext uri="{FF2B5EF4-FFF2-40B4-BE49-F238E27FC236}">
                <a16:creationId xmlns:a16="http://schemas.microsoft.com/office/drawing/2014/main" id="{F50C5101-CD9E-4E96-A827-ACA768C31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BD1D2478-1D13-0C40-BDEB-E0C6A515811C}"/>
              </a:ext>
            </a:extLst>
          </p:cNvPr>
          <p:cNvSpPr>
            <a:spLocks noGrp="1"/>
          </p:cNvSpPr>
          <p:nvPr>
            <p:ph idx="1"/>
          </p:nvPr>
        </p:nvSpPr>
        <p:spPr>
          <a:xfrm>
            <a:off x="765051" y="2286001"/>
            <a:ext cx="6015897" cy="3593591"/>
          </a:xfrm>
        </p:spPr>
        <p:txBody>
          <a:bodyPr>
            <a:normAutofit/>
          </a:bodyPr>
          <a:lstStyle/>
          <a:p>
            <a:r>
              <a:rPr lang="en-US" dirty="0">
                <a:solidFill>
                  <a:schemeClr val="tx1">
                    <a:lumMod val="85000"/>
                    <a:lumOff val="15000"/>
                  </a:schemeClr>
                </a:solidFill>
              </a:rPr>
              <a:t>Assignment Brief: </a:t>
            </a:r>
            <a:r>
              <a:rPr lang="en-GB" dirty="0">
                <a:hlinkClick r:id="rId2"/>
              </a:rPr>
              <a:t>https://l3mediahome.files.wordpress.com/2020/12/unit11.pdf</a:t>
            </a:r>
            <a:endParaRPr lang="en-GB" dirty="0">
              <a:solidFill>
                <a:schemeClr val="tx1">
                  <a:lumMod val="85000"/>
                  <a:lumOff val="15000"/>
                </a:schemeClr>
              </a:solidFill>
            </a:endParaRPr>
          </a:p>
          <a:p>
            <a:r>
              <a:rPr lang="en-GB" dirty="0">
                <a:solidFill>
                  <a:schemeClr val="tx1">
                    <a:lumMod val="85000"/>
                    <a:lumOff val="15000"/>
                  </a:schemeClr>
                </a:solidFill>
              </a:rPr>
              <a:t>Tasks:</a:t>
            </a:r>
          </a:p>
          <a:p>
            <a:pPr lvl="1"/>
            <a:r>
              <a:rPr lang="en-GB" dirty="0">
                <a:solidFill>
                  <a:schemeClr val="tx1">
                    <a:lumMod val="85000"/>
                    <a:lumOff val="15000"/>
                  </a:schemeClr>
                </a:solidFill>
              </a:rPr>
              <a:t>Career plan</a:t>
            </a:r>
          </a:p>
          <a:p>
            <a:pPr lvl="1"/>
            <a:r>
              <a:rPr lang="en-GB" dirty="0">
                <a:solidFill>
                  <a:schemeClr val="tx1">
                    <a:lumMod val="85000"/>
                    <a:lumOff val="15000"/>
                  </a:schemeClr>
                </a:solidFill>
              </a:rPr>
              <a:t>Showreel</a:t>
            </a:r>
          </a:p>
          <a:p>
            <a:pPr lvl="1"/>
            <a:r>
              <a:rPr lang="en-GB" dirty="0">
                <a:solidFill>
                  <a:schemeClr val="tx1">
                    <a:lumMod val="85000"/>
                    <a:lumOff val="15000"/>
                  </a:schemeClr>
                </a:solidFill>
              </a:rPr>
              <a:t>Media Interview</a:t>
            </a:r>
          </a:p>
          <a:p>
            <a:pPr lvl="1"/>
            <a:r>
              <a:rPr lang="en-GB" dirty="0">
                <a:solidFill>
                  <a:schemeClr val="tx1">
                    <a:lumMod val="85000"/>
                    <a:lumOff val="15000"/>
                  </a:schemeClr>
                </a:solidFill>
              </a:rPr>
              <a:t>UCAS Application</a:t>
            </a:r>
          </a:p>
          <a:p>
            <a:endParaRPr lang="en-US" dirty="0">
              <a:solidFill>
                <a:schemeClr val="tx1">
                  <a:lumMod val="85000"/>
                  <a:lumOff val="15000"/>
                </a:schemeClr>
              </a:solidFill>
            </a:endParaRPr>
          </a:p>
          <a:p>
            <a:endParaRPr lang="en-US" dirty="0">
              <a:solidFill>
                <a:schemeClr val="tx1">
                  <a:lumMod val="85000"/>
                  <a:lumOff val="15000"/>
                </a:schemeClr>
              </a:solidFill>
            </a:endParaRPr>
          </a:p>
        </p:txBody>
      </p:sp>
      <p:sp>
        <p:nvSpPr>
          <p:cNvPr id="139" name="Freeform 22">
            <a:extLst>
              <a:ext uri="{FF2B5EF4-FFF2-40B4-BE49-F238E27FC236}">
                <a16:creationId xmlns:a16="http://schemas.microsoft.com/office/drawing/2014/main" id="{462DAB16-FC2D-400E-BB5D-1F4F137BB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flipH="1">
            <a:off x="6909478" y="0"/>
            <a:ext cx="5282519" cy="6858000"/>
          </a:xfrm>
          <a:custGeom>
            <a:avLst/>
            <a:gdLst>
              <a:gd name="connsiteX0" fmla="*/ 0 w 4992864"/>
              <a:gd name="connsiteY0" fmla="*/ 0 h 6858000"/>
              <a:gd name="connsiteX1" fmla="*/ 4813476 w 4992864"/>
              <a:gd name="connsiteY1" fmla="*/ 0 h 6858000"/>
              <a:gd name="connsiteX2" fmla="*/ 4818239 w 4992864"/>
              <a:gd name="connsiteY2" fmla="*/ 66675 h 6858000"/>
              <a:gd name="connsiteX3" fmla="*/ 4826176 w 4992864"/>
              <a:gd name="connsiteY3" fmla="*/ 122237 h 6858000"/>
              <a:gd name="connsiteX4" fmla="*/ 4835701 w 4992864"/>
              <a:gd name="connsiteY4" fmla="*/ 174625 h 6858000"/>
              <a:gd name="connsiteX5" fmla="*/ 4851576 w 4992864"/>
              <a:gd name="connsiteY5" fmla="*/ 217487 h 6858000"/>
              <a:gd name="connsiteX6" fmla="*/ 4867451 w 4992864"/>
              <a:gd name="connsiteY6" fmla="*/ 260350 h 6858000"/>
              <a:gd name="connsiteX7" fmla="*/ 4886501 w 4992864"/>
              <a:gd name="connsiteY7" fmla="*/ 296862 h 6858000"/>
              <a:gd name="connsiteX8" fmla="*/ 4905551 w 4992864"/>
              <a:gd name="connsiteY8" fmla="*/ 334962 h 6858000"/>
              <a:gd name="connsiteX9" fmla="*/ 4923014 w 4992864"/>
              <a:gd name="connsiteY9" fmla="*/ 369887 h 6858000"/>
              <a:gd name="connsiteX10" fmla="*/ 4940476 w 4992864"/>
              <a:gd name="connsiteY10" fmla="*/ 409575 h 6858000"/>
              <a:gd name="connsiteX11" fmla="*/ 4956351 w 4992864"/>
              <a:gd name="connsiteY11" fmla="*/ 450850 h 6858000"/>
              <a:gd name="connsiteX12" fmla="*/ 4970639 w 4992864"/>
              <a:gd name="connsiteY12" fmla="*/ 496887 h 6858000"/>
              <a:gd name="connsiteX13" fmla="*/ 4981751 w 4992864"/>
              <a:gd name="connsiteY13" fmla="*/ 546100 h 6858000"/>
              <a:gd name="connsiteX14" fmla="*/ 4989689 w 4992864"/>
              <a:gd name="connsiteY14" fmla="*/ 606425 h 6858000"/>
              <a:gd name="connsiteX15" fmla="*/ 4992864 w 4992864"/>
              <a:gd name="connsiteY15" fmla="*/ 673100 h 6858000"/>
              <a:gd name="connsiteX16" fmla="*/ 4989689 w 4992864"/>
              <a:gd name="connsiteY16" fmla="*/ 744537 h 6858000"/>
              <a:gd name="connsiteX17" fmla="*/ 4981751 w 4992864"/>
              <a:gd name="connsiteY17" fmla="*/ 801687 h 6858000"/>
              <a:gd name="connsiteX18" fmla="*/ 4970639 w 4992864"/>
              <a:gd name="connsiteY18" fmla="*/ 854075 h 6858000"/>
              <a:gd name="connsiteX19" fmla="*/ 4956351 w 4992864"/>
              <a:gd name="connsiteY19" fmla="*/ 901700 h 6858000"/>
              <a:gd name="connsiteX20" fmla="*/ 4940476 w 4992864"/>
              <a:gd name="connsiteY20" fmla="*/ 942975 h 6858000"/>
              <a:gd name="connsiteX21" fmla="*/ 4921426 w 4992864"/>
              <a:gd name="connsiteY21" fmla="*/ 981075 h 6858000"/>
              <a:gd name="connsiteX22" fmla="*/ 4902376 w 4992864"/>
              <a:gd name="connsiteY22" fmla="*/ 1017587 h 6858000"/>
              <a:gd name="connsiteX23" fmla="*/ 4883326 w 4992864"/>
              <a:gd name="connsiteY23" fmla="*/ 1055687 h 6858000"/>
              <a:gd name="connsiteX24" fmla="*/ 4865864 w 4992864"/>
              <a:gd name="connsiteY24" fmla="*/ 1095375 h 6858000"/>
              <a:gd name="connsiteX25" fmla="*/ 4848401 w 4992864"/>
              <a:gd name="connsiteY25" fmla="*/ 1136650 h 6858000"/>
              <a:gd name="connsiteX26" fmla="*/ 4834114 w 4992864"/>
              <a:gd name="connsiteY26" fmla="*/ 1182687 h 6858000"/>
              <a:gd name="connsiteX27" fmla="*/ 4824589 w 4992864"/>
              <a:gd name="connsiteY27" fmla="*/ 1235075 h 6858000"/>
              <a:gd name="connsiteX28" fmla="*/ 4815064 w 4992864"/>
              <a:gd name="connsiteY28" fmla="*/ 1295400 h 6858000"/>
              <a:gd name="connsiteX29" fmla="*/ 4813476 w 4992864"/>
              <a:gd name="connsiteY29" fmla="*/ 1363662 h 6858000"/>
              <a:gd name="connsiteX30" fmla="*/ 4815064 w 4992864"/>
              <a:gd name="connsiteY30" fmla="*/ 1431925 h 6858000"/>
              <a:gd name="connsiteX31" fmla="*/ 4824589 w 4992864"/>
              <a:gd name="connsiteY31" fmla="*/ 1492250 h 6858000"/>
              <a:gd name="connsiteX32" fmla="*/ 4834114 w 4992864"/>
              <a:gd name="connsiteY32" fmla="*/ 1544637 h 6858000"/>
              <a:gd name="connsiteX33" fmla="*/ 4848401 w 4992864"/>
              <a:gd name="connsiteY33" fmla="*/ 1589087 h 6858000"/>
              <a:gd name="connsiteX34" fmla="*/ 4865864 w 4992864"/>
              <a:gd name="connsiteY34" fmla="*/ 1631950 h 6858000"/>
              <a:gd name="connsiteX35" fmla="*/ 4883326 w 4992864"/>
              <a:gd name="connsiteY35" fmla="*/ 1671637 h 6858000"/>
              <a:gd name="connsiteX36" fmla="*/ 4902376 w 4992864"/>
              <a:gd name="connsiteY36" fmla="*/ 1708150 h 6858000"/>
              <a:gd name="connsiteX37" fmla="*/ 4921426 w 4992864"/>
              <a:gd name="connsiteY37" fmla="*/ 1743075 h 6858000"/>
              <a:gd name="connsiteX38" fmla="*/ 4940476 w 4992864"/>
              <a:gd name="connsiteY38" fmla="*/ 1782762 h 6858000"/>
              <a:gd name="connsiteX39" fmla="*/ 4956351 w 4992864"/>
              <a:gd name="connsiteY39" fmla="*/ 1824037 h 6858000"/>
              <a:gd name="connsiteX40" fmla="*/ 4970639 w 4992864"/>
              <a:gd name="connsiteY40" fmla="*/ 1870075 h 6858000"/>
              <a:gd name="connsiteX41" fmla="*/ 4981751 w 4992864"/>
              <a:gd name="connsiteY41" fmla="*/ 1922462 h 6858000"/>
              <a:gd name="connsiteX42" fmla="*/ 4989689 w 4992864"/>
              <a:gd name="connsiteY42" fmla="*/ 1982787 h 6858000"/>
              <a:gd name="connsiteX43" fmla="*/ 4992864 w 4992864"/>
              <a:gd name="connsiteY43" fmla="*/ 2051050 h 6858000"/>
              <a:gd name="connsiteX44" fmla="*/ 4989689 w 4992864"/>
              <a:gd name="connsiteY44" fmla="*/ 2119312 h 6858000"/>
              <a:gd name="connsiteX45" fmla="*/ 4981751 w 4992864"/>
              <a:gd name="connsiteY45" fmla="*/ 2179637 h 6858000"/>
              <a:gd name="connsiteX46" fmla="*/ 4970639 w 4992864"/>
              <a:gd name="connsiteY46" fmla="*/ 2232025 h 6858000"/>
              <a:gd name="connsiteX47" fmla="*/ 4956351 w 4992864"/>
              <a:gd name="connsiteY47" fmla="*/ 2278062 h 6858000"/>
              <a:gd name="connsiteX48" fmla="*/ 4940476 w 4992864"/>
              <a:gd name="connsiteY48" fmla="*/ 2319337 h 6858000"/>
              <a:gd name="connsiteX49" fmla="*/ 4921426 w 4992864"/>
              <a:gd name="connsiteY49" fmla="*/ 2359025 h 6858000"/>
              <a:gd name="connsiteX50" fmla="*/ 4902376 w 4992864"/>
              <a:gd name="connsiteY50" fmla="*/ 2395537 h 6858000"/>
              <a:gd name="connsiteX51" fmla="*/ 4883326 w 4992864"/>
              <a:gd name="connsiteY51" fmla="*/ 2433637 h 6858000"/>
              <a:gd name="connsiteX52" fmla="*/ 4865864 w 4992864"/>
              <a:gd name="connsiteY52" fmla="*/ 2471737 h 6858000"/>
              <a:gd name="connsiteX53" fmla="*/ 4848401 w 4992864"/>
              <a:gd name="connsiteY53" fmla="*/ 2513012 h 6858000"/>
              <a:gd name="connsiteX54" fmla="*/ 4834114 w 4992864"/>
              <a:gd name="connsiteY54" fmla="*/ 2560637 h 6858000"/>
              <a:gd name="connsiteX55" fmla="*/ 4824589 w 4992864"/>
              <a:gd name="connsiteY55" fmla="*/ 2613025 h 6858000"/>
              <a:gd name="connsiteX56" fmla="*/ 4815064 w 4992864"/>
              <a:gd name="connsiteY56" fmla="*/ 2671762 h 6858000"/>
              <a:gd name="connsiteX57" fmla="*/ 4813476 w 4992864"/>
              <a:gd name="connsiteY57" fmla="*/ 2741612 h 6858000"/>
              <a:gd name="connsiteX58" fmla="*/ 4815064 w 4992864"/>
              <a:gd name="connsiteY58" fmla="*/ 2809875 h 6858000"/>
              <a:gd name="connsiteX59" fmla="*/ 4824589 w 4992864"/>
              <a:gd name="connsiteY59" fmla="*/ 2868612 h 6858000"/>
              <a:gd name="connsiteX60" fmla="*/ 4834114 w 4992864"/>
              <a:gd name="connsiteY60" fmla="*/ 2922587 h 6858000"/>
              <a:gd name="connsiteX61" fmla="*/ 4848401 w 4992864"/>
              <a:gd name="connsiteY61" fmla="*/ 2967037 h 6858000"/>
              <a:gd name="connsiteX62" fmla="*/ 4865864 w 4992864"/>
              <a:gd name="connsiteY62" fmla="*/ 3009900 h 6858000"/>
              <a:gd name="connsiteX63" fmla="*/ 4883326 w 4992864"/>
              <a:gd name="connsiteY63" fmla="*/ 3046412 h 6858000"/>
              <a:gd name="connsiteX64" fmla="*/ 4902376 w 4992864"/>
              <a:gd name="connsiteY64" fmla="*/ 3084512 h 6858000"/>
              <a:gd name="connsiteX65" fmla="*/ 4921426 w 4992864"/>
              <a:gd name="connsiteY65" fmla="*/ 3121025 h 6858000"/>
              <a:gd name="connsiteX66" fmla="*/ 4940476 w 4992864"/>
              <a:gd name="connsiteY66" fmla="*/ 3160712 h 6858000"/>
              <a:gd name="connsiteX67" fmla="*/ 4956351 w 4992864"/>
              <a:gd name="connsiteY67" fmla="*/ 3201987 h 6858000"/>
              <a:gd name="connsiteX68" fmla="*/ 4970639 w 4992864"/>
              <a:gd name="connsiteY68" fmla="*/ 3248025 h 6858000"/>
              <a:gd name="connsiteX69" fmla="*/ 4981751 w 4992864"/>
              <a:gd name="connsiteY69" fmla="*/ 3300412 h 6858000"/>
              <a:gd name="connsiteX70" fmla="*/ 4989689 w 4992864"/>
              <a:gd name="connsiteY70" fmla="*/ 3360737 h 6858000"/>
              <a:gd name="connsiteX71" fmla="*/ 4992864 w 4992864"/>
              <a:gd name="connsiteY71" fmla="*/ 3427412 h 6858000"/>
              <a:gd name="connsiteX72" fmla="*/ 4989689 w 4992864"/>
              <a:gd name="connsiteY72" fmla="*/ 3497262 h 6858000"/>
              <a:gd name="connsiteX73" fmla="*/ 4981751 w 4992864"/>
              <a:gd name="connsiteY73" fmla="*/ 3557587 h 6858000"/>
              <a:gd name="connsiteX74" fmla="*/ 4970639 w 4992864"/>
              <a:gd name="connsiteY74" fmla="*/ 3609975 h 6858000"/>
              <a:gd name="connsiteX75" fmla="*/ 4956351 w 4992864"/>
              <a:gd name="connsiteY75" fmla="*/ 3656012 h 6858000"/>
              <a:gd name="connsiteX76" fmla="*/ 4940476 w 4992864"/>
              <a:gd name="connsiteY76" fmla="*/ 3697287 h 6858000"/>
              <a:gd name="connsiteX77" fmla="*/ 4921426 w 4992864"/>
              <a:gd name="connsiteY77" fmla="*/ 3736975 h 6858000"/>
              <a:gd name="connsiteX78" fmla="*/ 4883326 w 4992864"/>
              <a:gd name="connsiteY78" fmla="*/ 3811587 h 6858000"/>
              <a:gd name="connsiteX79" fmla="*/ 4865864 w 4992864"/>
              <a:gd name="connsiteY79" fmla="*/ 3848100 h 6858000"/>
              <a:gd name="connsiteX80" fmla="*/ 4848401 w 4992864"/>
              <a:gd name="connsiteY80" fmla="*/ 3890962 h 6858000"/>
              <a:gd name="connsiteX81" fmla="*/ 4834114 w 4992864"/>
              <a:gd name="connsiteY81" fmla="*/ 3935412 h 6858000"/>
              <a:gd name="connsiteX82" fmla="*/ 4824589 w 4992864"/>
              <a:gd name="connsiteY82" fmla="*/ 3987800 h 6858000"/>
              <a:gd name="connsiteX83" fmla="*/ 4815064 w 4992864"/>
              <a:gd name="connsiteY83" fmla="*/ 4048125 h 6858000"/>
              <a:gd name="connsiteX84" fmla="*/ 4813476 w 4992864"/>
              <a:gd name="connsiteY84" fmla="*/ 4116387 h 6858000"/>
              <a:gd name="connsiteX85" fmla="*/ 4815064 w 4992864"/>
              <a:gd name="connsiteY85" fmla="*/ 4186237 h 6858000"/>
              <a:gd name="connsiteX86" fmla="*/ 4824589 w 4992864"/>
              <a:gd name="connsiteY86" fmla="*/ 4244975 h 6858000"/>
              <a:gd name="connsiteX87" fmla="*/ 4834114 w 4992864"/>
              <a:gd name="connsiteY87" fmla="*/ 4297362 h 6858000"/>
              <a:gd name="connsiteX88" fmla="*/ 4848401 w 4992864"/>
              <a:gd name="connsiteY88" fmla="*/ 4343400 h 6858000"/>
              <a:gd name="connsiteX89" fmla="*/ 4865864 w 4992864"/>
              <a:gd name="connsiteY89" fmla="*/ 4386262 h 6858000"/>
              <a:gd name="connsiteX90" fmla="*/ 4883326 w 4992864"/>
              <a:gd name="connsiteY90" fmla="*/ 4424362 h 6858000"/>
              <a:gd name="connsiteX91" fmla="*/ 4921426 w 4992864"/>
              <a:gd name="connsiteY91" fmla="*/ 4498975 h 6858000"/>
              <a:gd name="connsiteX92" fmla="*/ 4940476 w 4992864"/>
              <a:gd name="connsiteY92" fmla="*/ 4537075 h 6858000"/>
              <a:gd name="connsiteX93" fmla="*/ 4956351 w 4992864"/>
              <a:gd name="connsiteY93" fmla="*/ 4579937 h 6858000"/>
              <a:gd name="connsiteX94" fmla="*/ 4970639 w 4992864"/>
              <a:gd name="connsiteY94" fmla="*/ 4625975 h 6858000"/>
              <a:gd name="connsiteX95" fmla="*/ 4981751 w 4992864"/>
              <a:gd name="connsiteY95" fmla="*/ 4678362 h 6858000"/>
              <a:gd name="connsiteX96" fmla="*/ 4989689 w 4992864"/>
              <a:gd name="connsiteY96" fmla="*/ 4738687 h 6858000"/>
              <a:gd name="connsiteX97" fmla="*/ 4992864 w 4992864"/>
              <a:gd name="connsiteY97" fmla="*/ 4806950 h 6858000"/>
              <a:gd name="connsiteX98" fmla="*/ 4989689 w 4992864"/>
              <a:gd name="connsiteY98" fmla="*/ 4875212 h 6858000"/>
              <a:gd name="connsiteX99" fmla="*/ 4981751 w 4992864"/>
              <a:gd name="connsiteY99" fmla="*/ 4935537 h 6858000"/>
              <a:gd name="connsiteX100" fmla="*/ 4970639 w 4992864"/>
              <a:gd name="connsiteY100" fmla="*/ 4987925 h 6858000"/>
              <a:gd name="connsiteX101" fmla="*/ 4956351 w 4992864"/>
              <a:gd name="connsiteY101" fmla="*/ 5033962 h 6858000"/>
              <a:gd name="connsiteX102" fmla="*/ 4940476 w 4992864"/>
              <a:gd name="connsiteY102" fmla="*/ 5075237 h 6858000"/>
              <a:gd name="connsiteX103" fmla="*/ 4921426 w 4992864"/>
              <a:gd name="connsiteY103" fmla="*/ 5114925 h 6858000"/>
              <a:gd name="connsiteX104" fmla="*/ 4902376 w 4992864"/>
              <a:gd name="connsiteY104" fmla="*/ 5149850 h 6858000"/>
              <a:gd name="connsiteX105" fmla="*/ 4883326 w 4992864"/>
              <a:gd name="connsiteY105" fmla="*/ 5186362 h 6858000"/>
              <a:gd name="connsiteX106" fmla="*/ 4865864 w 4992864"/>
              <a:gd name="connsiteY106" fmla="*/ 5226050 h 6858000"/>
              <a:gd name="connsiteX107" fmla="*/ 4848401 w 4992864"/>
              <a:gd name="connsiteY107" fmla="*/ 5268912 h 6858000"/>
              <a:gd name="connsiteX108" fmla="*/ 4834114 w 4992864"/>
              <a:gd name="connsiteY108" fmla="*/ 5313362 h 6858000"/>
              <a:gd name="connsiteX109" fmla="*/ 4824589 w 4992864"/>
              <a:gd name="connsiteY109" fmla="*/ 5365750 h 6858000"/>
              <a:gd name="connsiteX110" fmla="*/ 4815064 w 4992864"/>
              <a:gd name="connsiteY110" fmla="*/ 5426075 h 6858000"/>
              <a:gd name="connsiteX111" fmla="*/ 4813476 w 4992864"/>
              <a:gd name="connsiteY111" fmla="*/ 5494337 h 6858000"/>
              <a:gd name="connsiteX112" fmla="*/ 4815064 w 4992864"/>
              <a:gd name="connsiteY112" fmla="*/ 5562600 h 6858000"/>
              <a:gd name="connsiteX113" fmla="*/ 4824589 w 4992864"/>
              <a:gd name="connsiteY113" fmla="*/ 5622925 h 6858000"/>
              <a:gd name="connsiteX114" fmla="*/ 4834114 w 4992864"/>
              <a:gd name="connsiteY114" fmla="*/ 5675312 h 6858000"/>
              <a:gd name="connsiteX115" fmla="*/ 4848401 w 4992864"/>
              <a:gd name="connsiteY115" fmla="*/ 5721350 h 6858000"/>
              <a:gd name="connsiteX116" fmla="*/ 4865864 w 4992864"/>
              <a:gd name="connsiteY116" fmla="*/ 5762625 h 6858000"/>
              <a:gd name="connsiteX117" fmla="*/ 4883326 w 4992864"/>
              <a:gd name="connsiteY117" fmla="*/ 5802312 h 6858000"/>
              <a:gd name="connsiteX118" fmla="*/ 4902376 w 4992864"/>
              <a:gd name="connsiteY118" fmla="*/ 5840412 h 6858000"/>
              <a:gd name="connsiteX119" fmla="*/ 4921426 w 4992864"/>
              <a:gd name="connsiteY119" fmla="*/ 5876925 h 6858000"/>
              <a:gd name="connsiteX120" fmla="*/ 4940476 w 4992864"/>
              <a:gd name="connsiteY120" fmla="*/ 5915025 h 6858000"/>
              <a:gd name="connsiteX121" fmla="*/ 4956351 w 4992864"/>
              <a:gd name="connsiteY121" fmla="*/ 5956300 h 6858000"/>
              <a:gd name="connsiteX122" fmla="*/ 4970639 w 4992864"/>
              <a:gd name="connsiteY122" fmla="*/ 6003925 h 6858000"/>
              <a:gd name="connsiteX123" fmla="*/ 4981751 w 4992864"/>
              <a:gd name="connsiteY123" fmla="*/ 6056312 h 6858000"/>
              <a:gd name="connsiteX124" fmla="*/ 4989689 w 4992864"/>
              <a:gd name="connsiteY124" fmla="*/ 6113462 h 6858000"/>
              <a:gd name="connsiteX125" fmla="*/ 4992864 w 4992864"/>
              <a:gd name="connsiteY125" fmla="*/ 6183312 h 6858000"/>
              <a:gd name="connsiteX126" fmla="*/ 4989689 w 4992864"/>
              <a:gd name="connsiteY126" fmla="*/ 6251575 h 6858000"/>
              <a:gd name="connsiteX127" fmla="*/ 4981751 w 4992864"/>
              <a:gd name="connsiteY127" fmla="*/ 6311900 h 6858000"/>
              <a:gd name="connsiteX128" fmla="*/ 4970639 w 4992864"/>
              <a:gd name="connsiteY128" fmla="*/ 6361112 h 6858000"/>
              <a:gd name="connsiteX129" fmla="*/ 4956351 w 4992864"/>
              <a:gd name="connsiteY129" fmla="*/ 6407150 h 6858000"/>
              <a:gd name="connsiteX130" fmla="*/ 4940476 w 4992864"/>
              <a:gd name="connsiteY130" fmla="*/ 6448425 h 6858000"/>
              <a:gd name="connsiteX131" fmla="*/ 4923014 w 4992864"/>
              <a:gd name="connsiteY131" fmla="*/ 6488112 h 6858000"/>
              <a:gd name="connsiteX132" fmla="*/ 4905551 w 4992864"/>
              <a:gd name="connsiteY132" fmla="*/ 6523037 h 6858000"/>
              <a:gd name="connsiteX133" fmla="*/ 4886501 w 4992864"/>
              <a:gd name="connsiteY133" fmla="*/ 6561137 h 6858000"/>
              <a:gd name="connsiteX134" fmla="*/ 4867451 w 4992864"/>
              <a:gd name="connsiteY134" fmla="*/ 6597650 h 6858000"/>
              <a:gd name="connsiteX135" fmla="*/ 4851576 w 4992864"/>
              <a:gd name="connsiteY135" fmla="*/ 6640512 h 6858000"/>
              <a:gd name="connsiteX136" fmla="*/ 4835701 w 4992864"/>
              <a:gd name="connsiteY136" fmla="*/ 6683375 h 6858000"/>
              <a:gd name="connsiteX137" fmla="*/ 4826176 w 4992864"/>
              <a:gd name="connsiteY137" fmla="*/ 6735762 h 6858000"/>
              <a:gd name="connsiteX138" fmla="*/ 4818239 w 4992864"/>
              <a:gd name="connsiteY138" fmla="*/ 6791325 h 6858000"/>
              <a:gd name="connsiteX139" fmla="*/ 4813476 w 4992864"/>
              <a:gd name="connsiteY139" fmla="*/ 6858000 h 6858000"/>
              <a:gd name="connsiteX140" fmla="*/ 0 w 4992864"/>
              <a:gd name="connsiteY14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992864" h="6858000">
                <a:moveTo>
                  <a:pt x="0" y="0"/>
                </a:moveTo>
                <a:lnTo>
                  <a:pt x="4813476" y="0"/>
                </a:lnTo>
                <a:lnTo>
                  <a:pt x="4818239" y="66675"/>
                </a:lnTo>
                <a:lnTo>
                  <a:pt x="4826176" y="122237"/>
                </a:lnTo>
                <a:lnTo>
                  <a:pt x="4835701" y="174625"/>
                </a:lnTo>
                <a:lnTo>
                  <a:pt x="4851576" y="217487"/>
                </a:lnTo>
                <a:lnTo>
                  <a:pt x="4867451" y="260350"/>
                </a:lnTo>
                <a:lnTo>
                  <a:pt x="4886501" y="296862"/>
                </a:lnTo>
                <a:lnTo>
                  <a:pt x="4905551" y="334962"/>
                </a:lnTo>
                <a:lnTo>
                  <a:pt x="4923014" y="369887"/>
                </a:lnTo>
                <a:lnTo>
                  <a:pt x="4940476" y="409575"/>
                </a:lnTo>
                <a:lnTo>
                  <a:pt x="4956351" y="450850"/>
                </a:lnTo>
                <a:lnTo>
                  <a:pt x="4970639" y="496887"/>
                </a:lnTo>
                <a:lnTo>
                  <a:pt x="4981751" y="546100"/>
                </a:lnTo>
                <a:lnTo>
                  <a:pt x="4989689" y="606425"/>
                </a:lnTo>
                <a:lnTo>
                  <a:pt x="4992864" y="673100"/>
                </a:lnTo>
                <a:lnTo>
                  <a:pt x="4989689" y="744537"/>
                </a:lnTo>
                <a:lnTo>
                  <a:pt x="4981751" y="801687"/>
                </a:lnTo>
                <a:lnTo>
                  <a:pt x="4970639" y="854075"/>
                </a:lnTo>
                <a:lnTo>
                  <a:pt x="4956351" y="901700"/>
                </a:lnTo>
                <a:lnTo>
                  <a:pt x="4940476" y="942975"/>
                </a:lnTo>
                <a:lnTo>
                  <a:pt x="4921426" y="981075"/>
                </a:lnTo>
                <a:lnTo>
                  <a:pt x="4902376" y="1017587"/>
                </a:lnTo>
                <a:lnTo>
                  <a:pt x="4883326" y="1055687"/>
                </a:lnTo>
                <a:lnTo>
                  <a:pt x="4865864" y="1095375"/>
                </a:lnTo>
                <a:lnTo>
                  <a:pt x="4848401" y="1136650"/>
                </a:lnTo>
                <a:lnTo>
                  <a:pt x="4834114" y="1182687"/>
                </a:lnTo>
                <a:lnTo>
                  <a:pt x="4824589" y="1235075"/>
                </a:lnTo>
                <a:lnTo>
                  <a:pt x="4815064" y="1295400"/>
                </a:lnTo>
                <a:lnTo>
                  <a:pt x="4813476" y="1363662"/>
                </a:lnTo>
                <a:lnTo>
                  <a:pt x="4815064" y="1431925"/>
                </a:lnTo>
                <a:lnTo>
                  <a:pt x="4824589" y="1492250"/>
                </a:lnTo>
                <a:lnTo>
                  <a:pt x="4834114" y="1544637"/>
                </a:lnTo>
                <a:lnTo>
                  <a:pt x="4848401" y="1589087"/>
                </a:lnTo>
                <a:lnTo>
                  <a:pt x="4865864" y="1631950"/>
                </a:lnTo>
                <a:lnTo>
                  <a:pt x="4883326" y="1671637"/>
                </a:lnTo>
                <a:lnTo>
                  <a:pt x="4902376" y="1708150"/>
                </a:lnTo>
                <a:lnTo>
                  <a:pt x="4921426" y="1743075"/>
                </a:lnTo>
                <a:lnTo>
                  <a:pt x="4940476" y="1782762"/>
                </a:lnTo>
                <a:lnTo>
                  <a:pt x="4956351" y="1824037"/>
                </a:lnTo>
                <a:lnTo>
                  <a:pt x="4970639" y="1870075"/>
                </a:lnTo>
                <a:lnTo>
                  <a:pt x="4981751" y="1922462"/>
                </a:lnTo>
                <a:lnTo>
                  <a:pt x="4989689" y="1982787"/>
                </a:lnTo>
                <a:lnTo>
                  <a:pt x="4992864" y="2051050"/>
                </a:lnTo>
                <a:lnTo>
                  <a:pt x="4989689" y="2119312"/>
                </a:lnTo>
                <a:lnTo>
                  <a:pt x="4981751" y="2179637"/>
                </a:lnTo>
                <a:lnTo>
                  <a:pt x="4970639" y="2232025"/>
                </a:lnTo>
                <a:lnTo>
                  <a:pt x="4956351" y="2278062"/>
                </a:lnTo>
                <a:lnTo>
                  <a:pt x="4940476" y="2319337"/>
                </a:lnTo>
                <a:lnTo>
                  <a:pt x="4921426" y="2359025"/>
                </a:lnTo>
                <a:lnTo>
                  <a:pt x="4902376" y="2395537"/>
                </a:lnTo>
                <a:lnTo>
                  <a:pt x="4883326" y="2433637"/>
                </a:lnTo>
                <a:lnTo>
                  <a:pt x="4865864" y="2471737"/>
                </a:lnTo>
                <a:lnTo>
                  <a:pt x="4848401" y="2513012"/>
                </a:lnTo>
                <a:lnTo>
                  <a:pt x="4834114" y="2560637"/>
                </a:lnTo>
                <a:lnTo>
                  <a:pt x="4824589" y="2613025"/>
                </a:lnTo>
                <a:lnTo>
                  <a:pt x="4815064" y="2671762"/>
                </a:lnTo>
                <a:lnTo>
                  <a:pt x="4813476" y="2741612"/>
                </a:lnTo>
                <a:lnTo>
                  <a:pt x="4815064" y="2809875"/>
                </a:lnTo>
                <a:lnTo>
                  <a:pt x="4824589" y="2868612"/>
                </a:lnTo>
                <a:lnTo>
                  <a:pt x="4834114" y="2922587"/>
                </a:lnTo>
                <a:lnTo>
                  <a:pt x="4848401" y="2967037"/>
                </a:lnTo>
                <a:lnTo>
                  <a:pt x="4865864" y="3009900"/>
                </a:lnTo>
                <a:lnTo>
                  <a:pt x="4883326" y="3046412"/>
                </a:lnTo>
                <a:lnTo>
                  <a:pt x="4902376" y="3084512"/>
                </a:lnTo>
                <a:lnTo>
                  <a:pt x="4921426" y="3121025"/>
                </a:lnTo>
                <a:lnTo>
                  <a:pt x="4940476" y="3160712"/>
                </a:lnTo>
                <a:lnTo>
                  <a:pt x="4956351" y="3201987"/>
                </a:lnTo>
                <a:lnTo>
                  <a:pt x="4970639" y="3248025"/>
                </a:lnTo>
                <a:lnTo>
                  <a:pt x="4981751" y="3300412"/>
                </a:lnTo>
                <a:lnTo>
                  <a:pt x="4989689" y="3360737"/>
                </a:lnTo>
                <a:lnTo>
                  <a:pt x="4992864" y="3427412"/>
                </a:lnTo>
                <a:lnTo>
                  <a:pt x="4989689" y="3497262"/>
                </a:lnTo>
                <a:lnTo>
                  <a:pt x="4981751" y="3557587"/>
                </a:lnTo>
                <a:lnTo>
                  <a:pt x="4970639" y="3609975"/>
                </a:lnTo>
                <a:lnTo>
                  <a:pt x="4956351" y="3656012"/>
                </a:lnTo>
                <a:lnTo>
                  <a:pt x="4940476" y="3697287"/>
                </a:lnTo>
                <a:lnTo>
                  <a:pt x="4921426" y="3736975"/>
                </a:lnTo>
                <a:lnTo>
                  <a:pt x="4883326" y="3811587"/>
                </a:lnTo>
                <a:lnTo>
                  <a:pt x="4865864" y="3848100"/>
                </a:lnTo>
                <a:lnTo>
                  <a:pt x="4848401" y="3890962"/>
                </a:lnTo>
                <a:lnTo>
                  <a:pt x="4834114" y="3935412"/>
                </a:lnTo>
                <a:lnTo>
                  <a:pt x="4824589" y="3987800"/>
                </a:lnTo>
                <a:lnTo>
                  <a:pt x="4815064" y="4048125"/>
                </a:lnTo>
                <a:lnTo>
                  <a:pt x="4813476" y="4116387"/>
                </a:lnTo>
                <a:lnTo>
                  <a:pt x="4815064" y="4186237"/>
                </a:lnTo>
                <a:lnTo>
                  <a:pt x="4824589" y="4244975"/>
                </a:lnTo>
                <a:lnTo>
                  <a:pt x="4834114" y="4297362"/>
                </a:lnTo>
                <a:lnTo>
                  <a:pt x="4848401" y="4343400"/>
                </a:lnTo>
                <a:lnTo>
                  <a:pt x="4865864" y="4386262"/>
                </a:lnTo>
                <a:lnTo>
                  <a:pt x="4883326" y="4424362"/>
                </a:lnTo>
                <a:lnTo>
                  <a:pt x="4921426" y="4498975"/>
                </a:lnTo>
                <a:lnTo>
                  <a:pt x="4940476" y="4537075"/>
                </a:lnTo>
                <a:lnTo>
                  <a:pt x="4956351" y="4579937"/>
                </a:lnTo>
                <a:lnTo>
                  <a:pt x="4970639" y="4625975"/>
                </a:lnTo>
                <a:lnTo>
                  <a:pt x="4981751" y="4678362"/>
                </a:lnTo>
                <a:lnTo>
                  <a:pt x="4989689" y="4738687"/>
                </a:lnTo>
                <a:lnTo>
                  <a:pt x="4992864" y="4806950"/>
                </a:lnTo>
                <a:lnTo>
                  <a:pt x="4989689" y="4875212"/>
                </a:lnTo>
                <a:lnTo>
                  <a:pt x="4981751" y="4935537"/>
                </a:lnTo>
                <a:lnTo>
                  <a:pt x="4970639" y="4987925"/>
                </a:lnTo>
                <a:lnTo>
                  <a:pt x="4956351" y="5033962"/>
                </a:lnTo>
                <a:lnTo>
                  <a:pt x="4940476" y="5075237"/>
                </a:lnTo>
                <a:lnTo>
                  <a:pt x="4921426" y="5114925"/>
                </a:lnTo>
                <a:lnTo>
                  <a:pt x="4902376" y="5149850"/>
                </a:lnTo>
                <a:lnTo>
                  <a:pt x="4883326" y="5186362"/>
                </a:lnTo>
                <a:lnTo>
                  <a:pt x="4865864" y="5226050"/>
                </a:lnTo>
                <a:lnTo>
                  <a:pt x="4848401" y="5268912"/>
                </a:lnTo>
                <a:lnTo>
                  <a:pt x="4834114" y="5313362"/>
                </a:lnTo>
                <a:lnTo>
                  <a:pt x="4824589" y="5365750"/>
                </a:lnTo>
                <a:lnTo>
                  <a:pt x="4815064" y="5426075"/>
                </a:lnTo>
                <a:lnTo>
                  <a:pt x="4813476" y="5494337"/>
                </a:lnTo>
                <a:lnTo>
                  <a:pt x="4815064" y="5562600"/>
                </a:lnTo>
                <a:lnTo>
                  <a:pt x="4824589" y="5622925"/>
                </a:lnTo>
                <a:lnTo>
                  <a:pt x="4834114" y="5675312"/>
                </a:lnTo>
                <a:lnTo>
                  <a:pt x="4848401" y="5721350"/>
                </a:lnTo>
                <a:lnTo>
                  <a:pt x="4865864" y="5762625"/>
                </a:lnTo>
                <a:lnTo>
                  <a:pt x="4883326" y="5802312"/>
                </a:lnTo>
                <a:lnTo>
                  <a:pt x="4902376" y="5840412"/>
                </a:lnTo>
                <a:lnTo>
                  <a:pt x="4921426" y="5876925"/>
                </a:lnTo>
                <a:lnTo>
                  <a:pt x="4940476" y="5915025"/>
                </a:lnTo>
                <a:lnTo>
                  <a:pt x="4956351" y="5956300"/>
                </a:lnTo>
                <a:lnTo>
                  <a:pt x="4970639" y="6003925"/>
                </a:lnTo>
                <a:lnTo>
                  <a:pt x="4981751" y="6056312"/>
                </a:lnTo>
                <a:lnTo>
                  <a:pt x="4989689" y="6113462"/>
                </a:lnTo>
                <a:lnTo>
                  <a:pt x="4992864" y="6183312"/>
                </a:lnTo>
                <a:lnTo>
                  <a:pt x="4989689" y="6251575"/>
                </a:lnTo>
                <a:lnTo>
                  <a:pt x="4981751" y="6311900"/>
                </a:lnTo>
                <a:lnTo>
                  <a:pt x="4970639" y="6361112"/>
                </a:lnTo>
                <a:lnTo>
                  <a:pt x="4956351" y="6407150"/>
                </a:lnTo>
                <a:lnTo>
                  <a:pt x="4940476" y="6448425"/>
                </a:lnTo>
                <a:lnTo>
                  <a:pt x="4923014" y="6488112"/>
                </a:lnTo>
                <a:lnTo>
                  <a:pt x="4905551" y="6523037"/>
                </a:lnTo>
                <a:lnTo>
                  <a:pt x="4886501" y="6561137"/>
                </a:lnTo>
                <a:lnTo>
                  <a:pt x="4867451" y="6597650"/>
                </a:lnTo>
                <a:lnTo>
                  <a:pt x="4851576" y="6640512"/>
                </a:lnTo>
                <a:lnTo>
                  <a:pt x="4835701" y="6683375"/>
                </a:lnTo>
                <a:lnTo>
                  <a:pt x="4826176" y="6735762"/>
                </a:lnTo>
                <a:lnTo>
                  <a:pt x="4818239" y="6791325"/>
                </a:lnTo>
                <a:lnTo>
                  <a:pt x="4813476" y="6858000"/>
                </a:lnTo>
                <a:lnTo>
                  <a:pt x="0" y="6858000"/>
                </a:lnTo>
                <a:close/>
              </a:path>
            </a:pathLst>
          </a:custGeom>
          <a:solidFill>
            <a:schemeClr val="bg1"/>
          </a:solidFill>
          <a:ln w="0">
            <a:noFill/>
            <a:prstDash val="solid"/>
            <a:round/>
            <a:headEnd/>
            <a:tailEnd/>
          </a:ln>
        </p:spPr>
      </p:sp>
      <p:pic>
        <p:nvPicPr>
          <p:cNvPr id="5" name="Picture 4" descr="Text&#10;&#10;Description automatically generated">
            <a:extLst>
              <a:ext uri="{FF2B5EF4-FFF2-40B4-BE49-F238E27FC236}">
                <a16:creationId xmlns:a16="http://schemas.microsoft.com/office/drawing/2014/main" id="{C3397813-6174-5D44-8CAC-D188D75B9FAD}"/>
              </a:ext>
            </a:extLst>
          </p:cNvPr>
          <p:cNvPicPr>
            <a:picLocks noChangeAspect="1"/>
          </p:cNvPicPr>
          <p:nvPr/>
        </p:nvPicPr>
        <p:blipFill rotWithShape="1">
          <a:blip r:embed="rId3"/>
          <a:srcRect l="7671" b="9332"/>
          <a:stretch/>
        </p:blipFill>
        <p:spPr>
          <a:xfrm>
            <a:off x="7046365" y="2"/>
            <a:ext cx="5149751" cy="3084842"/>
          </a:xfrm>
          <a:custGeom>
            <a:avLst/>
            <a:gdLst/>
            <a:ahLst/>
            <a:cxnLst/>
            <a:rect l="l" t="t" r="r" b="b"/>
            <a:pathLst>
              <a:path w="5149751" h="3402351">
                <a:moveTo>
                  <a:pt x="189795" y="0"/>
                </a:moveTo>
                <a:lnTo>
                  <a:pt x="5149751" y="0"/>
                </a:lnTo>
                <a:lnTo>
                  <a:pt x="5149751" y="3402351"/>
                </a:lnTo>
                <a:lnTo>
                  <a:pt x="1262" y="3402351"/>
                </a:lnTo>
                <a:lnTo>
                  <a:pt x="3359" y="3360737"/>
                </a:lnTo>
                <a:lnTo>
                  <a:pt x="11757" y="3300412"/>
                </a:lnTo>
                <a:lnTo>
                  <a:pt x="23514" y="3248025"/>
                </a:lnTo>
                <a:lnTo>
                  <a:pt x="38631" y="3201987"/>
                </a:lnTo>
                <a:lnTo>
                  <a:pt x="55427" y="3160712"/>
                </a:lnTo>
                <a:lnTo>
                  <a:pt x="75582" y="3121025"/>
                </a:lnTo>
                <a:lnTo>
                  <a:pt x="95737" y="3084512"/>
                </a:lnTo>
                <a:lnTo>
                  <a:pt x="115892" y="3046412"/>
                </a:lnTo>
                <a:lnTo>
                  <a:pt x="134368" y="3009900"/>
                </a:lnTo>
                <a:lnTo>
                  <a:pt x="152844" y="2967037"/>
                </a:lnTo>
                <a:lnTo>
                  <a:pt x="167959" y="2922587"/>
                </a:lnTo>
                <a:lnTo>
                  <a:pt x="178037" y="2868612"/>
                </a:lnTo>
                <a:lnTo>
                  <a:pt x="188115" y="2809875"/>
                </a:lnTo>
                <a:lnTo>
                  <a:pt x="189795" y="2741612"/>
                </a:lnTo>
                <a:lnTo>
                  <a:pt x="188115" y="2671762"/>
                </a:lnTo>
                <a:lnTo>
                  <a:pt x="178037" y="2613025"/>
                </a:lnTo>
                <a:lnTo>
                  <a:pt x="167959" y="2560637"/>
                </a:lnTo>
                <a:lnTo>
                  <a:pt x="152844" y="2513012"/>
                </a:lnTo>
                <a:lnTo>
                  <a:pt x="134368" y="2471737"/>
                </a:lnTo>
                <a:lnTo>
                  <a:pt x="115892" y="2433637"/>
                </a:lnTo>
                <a:lnTo>
                  <a:pt x="95737" y="2395537"/>
                </a:lnTo>
                <a:lnTo>
                  <a:pt x="75582" y="2359025"/>
                </a:lnTo>
                <a:lnTo>
                  <a:pt x="55427" y="2319337"/>
                </a:lnTo>
                <a:lnTo>
                  <a:pt x="38631" y="2278062"/>
                </a:lnTo>
                <a:lnTo>
                  <a:pt x="23514" y="2232025"/>
                </a:lnTo>
                <a:lnTo>
                  <a:pt x="11757" y="2179637"/>
                </a:lnTo>
                <a:lnTo>
                  <a:pt x="3359" y="2119312"/>
                </a:lnTo>
                <a:lnTo>
                  <a:pt x="0" y="2051050"/>
                </a:lnTo>
                <a:lnTo>
                  <a:pt x="3359" y="1982787"/>
                </a:lnTo>
                <a:lnTo>
                  <a:pt x="11757" y="1922462"/>
                </a:lnTo>
                <a:lnTo>
                  <a:pt x="23514" y="1870075"/>
                </a:lnTo>
                <a:lnTo>
                  <a:pt x="38631" y="1824037"/>
                </a:lnTo>
                <a:lnTo>
                  <a:pt x="55427" y="1782762"/>
                </a:lnTo>
                <a:lnTo>
                  <a:pt x="75582" y="1743075"/>
                </a:lnTo>
                <a:lnTo>
                  <a:pt x="95737" y="1708150"/>
                </a:lnTo>
                <a:lnTo>
                  <a:pt x="115892" y="1671637"/>
                </a:lnTo>
                <a:lnTo>
                  <a:pt x="134368" y="1631950"/>
                </a:lnTo>
                <a:lnTo>
                  <a:pt x="152844" y="1589087"/>
                </a:lnTo>
                <a:lnTo>
                  <a:pt x="167959" y="1544637"/>
                </a:lnTo>
                <a:lnTo>
                  <a:pt x="178037" y="1492250"/>
                </a:lnTo>
                <a:lnTo>
                  <a:pt x="188115" y="1431925"/>
                </a:lnTo>
                <a:lnTo>
                  <a:pt x="189795" y="1363662"/>
                </a:lnTo>
                <a:lnTo>
                  <a:pt x="188115" y="1295400"/>
                </a:lnTo>
                <a:lnTo>
                  <a:pt x="178037" y="1235075"/>
                </a:lnTo>
                <a:lnTo>
                  <a:pt x="167959" y="1182687"/>
                </a:lnTo>
                <a:lnTo>
                  <a:pt x="152844" y="1136650"/>
                </a:lnTo>
                <a:lnTo>
                  <a:pt x="134368" y="1095375"/>
                </a:lnTo>
                <a:lnTo>
                  <a:pt x="115892" y="1055687"/>
                </a:lnTo>
                <a:lnTo>
                  <a:pt x="95737" y="1017587"/>
                </a:lnTo>
                <a:lnTo>
                  <a:pt x="75582" y="981075"/>
                </a:lnTo>
                <a:lnTo>
                  <a:pt x="55427" y="942975"/>
                </a:lnTo>
                <a:lnTo>
                  <a:pt x="38631" y="901700"/>
                </a:lnTo>
                <a:lnTo>
                  <a:pt x="23514" y="854075"/>
                </a:lnTo>
                <a:lnTo>
                  <a:pt x="11757" y="801687"/>
                </a:lnTo>
                <a:lnTo>
                  <a:pt x="3359" y="744537"/>
                </a:lnTo>
                <a:lnTo>
                  <a:pt x="0" y="673100"/>
                </a:lnTo>
                <a:lnTo>
                  <a:pt x="3359" y="606425"/>
                </a:lnTo>
                <a:lnTo>
                  <a:pt x="11757" y="546100"/>
                </a:lnTo>
                <a:lnTo>
                  <a:pt x="23514" y="496887"/>
                </a:lnTo>
                <a:lnTo>
                  <a:pt x="38631" y="450850"/>
                </a:lnTo>
                <a:lnTo>
                  <a:pt x="55427" y="409575"/>
                </a:lnTo>
                <a:lnTo>
                  <a:pt x="73902" y="369887"/>
                </a:lnTo>
                <a:lnTo>
                  <a:pt x="92378" y="334962"/>
                </a:lnTo>
                <a:lnTo>
                  <a:pt x="112533" y="296862"/>
                </a:lnTo>
                <a:lnTo>
                  <a:pt x="132688" y="260350"/>
                </a:lnTo>
                <a:lnTo>
                  <a:pt x="149484" y="217487"/>
                </a:lnTo>
                <a:lnTo>
                  <a:pt x="166280" y="174625"/>
                </a:lnTo>
                <a:lnTo>
                  <a:pt x="176358" y="122237"/>
                </a:lnTo>
                <a:lnTo>
                  <a:pt x="184755" y="66675"/>
                </a:lnTo>
                <a:close/>
              </a:path>
            </a:pathLst>
          </a:custGeom>
        </p:spPr>
      </p:pic>
      <p:pic>
        <p:nvPicPr>
          <p:cNvPr id="1026" name="Picture 2" descr="studio news — News — Warehouse Studios">
            <a:extLst>
              <a:ext uri="{FF2B5EF4-FFF2-40B4-BE49-F238E27FC236}">
                <a16:creationId xmlns:a16="http://schemas.microsoft.com/office/drawing/2014/main" id="{C7D2927D-FE40-AC4A-A6B4-E331FD830F1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701" r="-3" b="4419"/>
          <a:stretch/>
        </p:blipFill>
        <p:spPr bwMode="auto">
          <a:xfrm>
            <a:off x="7046364" y="3511830"/>
            <a:ext cx="5149751" cy="3346171"/>
          </a:xfrm>
          <a:custGeom>
            <a:avLst/>
            <a:gdLst/>
            <a:ahLst/>
            <a:cxnLst/>
            <a:rect l="l" t="t" r="r" b="b"/>
            <a:pathLst>
              <a:path w="5149751" h="3346171">
                <a:moveTo>
                  <a:pt x="5387" y="0"/>
                </a:moveTo>
                <a:lnTo>
                  <a:pt x="5149751" y="0"/>
                </a:lnTo>
                <a:lnTo>
                  <a:pt x="5149751" y="3346171"/>
                </a:lnTo>
                <a:lnTo>
                  <a:pt x="189795" y="3346171"/>
                </a:lnTo>
                <a:lnTo>
                  <a:pt x="184755" y="3279496"/>
                </a:lnTo>
                <a:lnTo>
                  <a:pt x="176358" y="3223933"/>
                </a:lnTo>
                <a:lnTo>
                  <a:pt x="166280" y="3171546"/>
                </a:lnTo>
                <a:lnTo>
                  <a:pt x="149484" y="3128683"/>
                </a:lnTo>
                <a:lnTo>
                  <a:pt x="132688" y="3085821"/>
                </a:lnTo>
                <a:lnTo>
                  <a:pt x="112533" y="3049308"/>
                </a:lnTo>
                <a:lnTo>
                  <a:pt x="92378" y="3011208"/>
                </a:lnTo>
                <a:lnTo>
                  <a:pt x="73902" y="2976283"/>
                </a:lnTo>
                <a:lnTo>
                  <a:pt x="55427" y="2936596"/>
                </a:lnTo>
                <a:lnTo>
                  <a:pt x="38631" y="2895321"/>
                </a:lnTo>
                <a:lnTo>
                  <a:pt x="23514" y="2849283"/>
                </a:lnTo>
                <a:lnTo>
                  <a:pt x="11757" y="2800071"/>
                </a:lnTo>
                <a:lnTo>
                  <a:pt x="3359" y="2739746"/>
                </a:lnTo>
                <a:lnTo>
                  <a:pt x="0" y="2671483"/>
                </a:lnTo>
                <a:lnTo>
                  <a:pt x="3359" y="2601633"/>
                </a:lnTo>
                <a:lnTo>
                  <a:pt x="11757" y="2544483"/>
                </a:lnTo>
                <a:lnTo>
                  <a:pt x="23514" y="2492096"/>
                </a:lnTo>
                <a:lnTo>
                  <a:pt x="38631" y="2444471"/>
                </a:lnTo>
                <a:lnTo>
                  <a:pt x="55427" y="2403196"/>
                </a:lnTo>
                <a:lnTo>
                  <a:pt x="75582" y="2365096"/>
                </a:lnTo>
                <a:lnTo>
                  <a:pt x="95737" y="2328583"/>
                </a:lnTo>
                <a:lnTo>
                  <a:pt x="115892" y="2290483"/>
                </a:lnTo>
                <a:lnTo>
                  <a:pt x="134368" y="2250796"/>
                </a:lnTo>
                <a:lnTo>
                  <a:pt x="152844" y="2209521"/>
                </a:lnTo>
                <a:lnTo>
                  <a:pt x="167959" y="2163483"/>
                </a:lnTo>
                <a:lnTo>
                  <a:pt x="178037" y="2111096"/>
                </a:lnTo>
                <a:lnTo>
                  <a:pt x="188115" y="2050771"/>
                </a:lnTo>
                <a:lnTo>
                  <a:pt x="189795" y="1982508"/>
                </a:lnTo>
                <a:lnTo>
                  <a:pt x="188115" y="1914246"/>
                </a:lnTo>
                <a:lnTo>
                  <a:pt x="178037" y="1853921"/>
                </a:lnTo>
                <a:lnTo>
                  <a:pt x="167959" y="1801533"/>
                </a:lnTo>
                <a:lnTo>
                  <a:pt x="152844" y="1757083"/>
                </a:lnTo>
                <a:lnTo>
                  <a:pt x="134368" y="1714221"/>
                </a:lnTo>
                <a:lnTo>
                  <a:pt x="115892" y="1674533"/>
                </a:lnTo>
                <a:lnTo>
                  <a:pt x="95737" y="1638021"/>
                </a:lnTo>
                <a:lnTo>
                  <a:pt x="75582" y="1603096"/>
                </a:lnTo>
                <a:lnTo>
                  <a:pt x="55427" y="1563408"/>
                </a:lnTo>
                <a:lnTo>
                  <a:pt x="38631" y="1522133"/>
                </a:lnTo>
                <a:lnTo>
                  <a:pt x="23514" y="1476096"/>
                </a:lnTo>
                <a:lnTo>
                  <a:pt x="11757" y="1423708"/>
                </a:lnTo>
                <a:lnTo>
                  <a:pt x="3359" y="1363383"/>
                </a:lnTo>
                <a:lnTo>
                  <a:pt x="0" y="1295121"/>
                </a:lnTo>
                <a:lnTo>
                  <a:pt x="3359" y="1226858"/>
                </a:lnTo>
                <a:lnTo>
                  <a:pt x="11757" y="1166533"/>
                </a:lnTo>
                <a:lnTo>
                  <a:pt x="23514" y="1114146"/>
                </a:lnTo>
                <a:lnTo>
                  <a:pt x="38631" y="1068108"/>
                </a:lnTo>
                <a:lnTo>
                  <a:pt x="55427" y="1025246"/>
                </a:lnTo>
                <a:lnTo>
                  <a:pt x="75582" y="987146"/>
                </a:lnTo>
                <a:lnTo>
                  <a:pt x="115892" y="912533"/>
                </a:lnTo>
                <a:lnTo>
                  <a:pt x="134368" y="874433"/>
                </a:lnTo>
                <a:lnTo>
                  <a:pt x="152844" y="831571"/>
                </a:lnTo>
                <a:lnTo>
                  <a:pt x="167959" y="785533"/>
                </a:lnTo>
                <a:lnTo>
                  <a:pt x="178037" y="733146"/>
                </a:lnTo>
                <a:lnTo>
                  <a:pt x="188115" y="674408"/>
                </a:lnTo>
                <a:lnTo>
                  <a:pt x="189795" y="604558"/>
                </a:lnTo>
                <a:lnTo>
                  <a:pt x="188115" y="536296"/>
                </a:lnTo>
                <a:lnTo>
                  <a:pt x="178037" y="475971"/>
                </a:lnTo>
                <a:lnTo>
                  <a:pt x="167959" y="423583"/>
                </a:lnTo>
                <a:lnTo>
                  <a:pt x="152844" y="379133"/>
                </a:lnTo>
                <a:lnTo>
                  <a:pt x="134368" y="336271"/>
                </a:lnTo>
                <a:lnTo>
                  <a:pt x="115892" y="299758"/>
                </a:lnTo>
                <a:lnTo>
                  <a:pt x="75582" y="225146"/>
                </a:lnTo>
                <a:lnTo>
                  <a:pt x="55427" y="185458"/>
                </a:lnTo>
                <a:lnTo>
                  <a:pt x="38631" y="144183"/>
                </a:lnTo>
                <a:lnTo>
                  <a:pt x="23514" y="98146"/>
                </a:lnTo>
                <a:lnTo>
                  <a:pt x="11757" y="4575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6500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1251679" y="645107"/>
            <a:ext cx="3384329" cy="1640894"/>
          </a:xfrm>
        </p:spPr>
        <p:txBody>
          <a:bodyPr anchor="t">
            <a:normAutofit/>
          </a:bodyPr>
          <a:lstStyle/>
          <a:p>
            <a:r>
              <a:rPr lang="en-US" sz="4000"/>
              <a:t>PREPARING FOR THE FMP</a:t>
            </a:r>
          </a:p>
        </p:txBody>
      </p:sp>
      <p:sp>
        <p:nvSpPr>
          <p:cNvPr id="26" name="Content Placeholder 2">
            <a:extLst>
              <a:ext uri="{FF2B5EF4-FFF2-40B4-BE49-F238E27FC236}">
                <a16:creationId xmlns:a16="http://schemas.microsoft.com/office/drawing/2014/main" id="{B528D54F-A353-1F4B-8C57-4EF06F6F1DA2}"/>
              </a:ext>
            </a:extLst>
          </p:cNvPr>
          <p:cNvSpPr>
            <a:spLocks noGrp="1"/>
          </p:cNvSpPr>
          <p:nvPr>
            <p:ph idx="1"/>
          </p:nvPr>
        </p:nvSpPr>
        <p:spPr>
          <a:xfrm>
            <a:off x="1251679" y="2286001"/>
            <a:ext cx="3384330" cy="3940844"/>
          </a:xfrm>
        </p:spPr>
        <p:txBody>
          <a:bodyPr>
            <a:normAutofit/>
          </a:bodyPr>
          <a:lstStyle/>
          <a:p>
            <a:r>
              <a:rPr lang="en-GB" dirty="0"/>
              <a:t>You will be assigned a Job Role</a:t>
            </a:r>
          </a:p>
          <a:p>
            <a:r>
              <a:rPr lang="en-GB" dirty="0"/>
              <a:t>This unit is designed to prepare you for the FMP</a:t>
            </a:r>
          </a:p>
          <a:p>
            <a:r>
              <a:rPr lang="en-GB" dirty="0"/>
              <a:t>Across 10 weeks we will make the film</a:t>
            </a:r>
          </a:p>
          <a:p>
            <a:endParaRPr lang="en-GB" dirty="0"/>
          </a:p>
          <a:p>
            <a:pPr marL="0" indent="0">
              <a:buNone/>
            </a:pPr>
            <a:endParaRPr lang="en-US" dirty="0"/>
          </a:p>
        </p:txBody>
      </p:sp>
      <p:pic>
        <p:nvPicPr>
          <p:cNvPr id="3074" name="Picture 2" descr="No photo description available.">
            <a:extLst>
              <a:ext uri="{FF2B5EF4-FFF2-40B4-BE49-F238E27FC236}">
                <a16:creationId xmlns:a16="http://schemas.microsoft.com/office/drawing/2014/main" id="{1561EBA7-4488-E446-8B84-018322F8B5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8458" b="-2"/>
          <a:stretch/>
        </p:blipFill>
        <p:spPr bwMode="auto">
          <a:xfrm>
            <a:off x="5279472" y="645107"/>
            <a:ext cx="5995465" cy="5594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7511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fade">
                                      <p:cBhvr>
                                        <p:cTn id="7" dur="5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xEl>
                                              <p:pRg st="1" end="1"/>
                                            </p:txEl>
                                          </p:spTgt>
                                        </p:tgtEl>
                                        <p:attrNameLst>
                                          <p:attrName>style.visibility</p:attrName>
                                        </p:attrNameLst>
                                      </p:cBhvr>
                                      <p:to>
                                        <p:strVal val="visible"/>
                                      </p:to>
                                    </p:set>
                                    <p:animEffect transition="in" filter="fade">
                                      <p:cBhvr>
                                        <p:cTn id="12" dur="500"/>
                                        <p:tgtEl>
                                          <p:spTgt spid="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xEl>
                                              <p:pRg st="2" end="2"/>
                                            </p:txEl>
                                          </p:spTgt>
                                        </p:tgtEl>
                                        <p:attrNameLst>
                                          <p:attrName>style.visibility</p:attrName>
                                        </p:attrNameLst>
                                      </p:cBhvr>
                                      <p:to>
                                        <p:strVal val="visible"/>
                                      </p:to>
                                    </p:set>
                                    <p:animEffect transition="in" filter="fade">
                                      <p:cBhvr>
                                        <p:cTn id="17" dur="500"/>
                                        <p:tgtEl>
                                          <p:spTgt spid="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26">
                                            <p:txEl>
                                              <p:pRg st="0" end="0"/>
                                            </p:txEl>
                                          </p:spTgt>
                                        </p:tgtEl>
                                        <p:attrNameLst>
                                          <p:attrName>style.visibility</p:attrName>
                                        </p:attrNameLst>
                                      </p:cBhvr>
                                      <p:to>
                                        <p:strVal val="visible"/>
                                      </p:to>
                                    </p:set>
                                    <p:animEffect transition="in" filter="fade">
                                      <p:cBhvr>
                                        <p:cTn id="22" dur="500"/>
                                        <p:tgtEl>
                                          <p:spTgt spid="2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26">
                                            <p:txEl>
                                              <p:pRg st="1" end="1"/>
                                            </p:txEl>
                                          </p:spTgt>
                                        </p:tgtEl>
                                        <p:attrNameLst>
                                          <p:attrName>style.visibility</p:attrName>
                                        </p:attrNameLst>
                                      </p:cBhvr>
                                      <p:to>
                                        <p:strVal val="visible"/>
                                      </p:to>
                                    </p:set>
                                    <p:animEffect transition="in" filter="fade">
                                      <p:cBhvr>
                                        <p:cTn id="27" dur="500"/>
                                        <p:tgtEl>
                                          <p:spTgt spid="2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1" nodeType="clickEffect">
                                  <p:stCondLst>
                                    <p:cond delay="0"/>
                                  </p:stCondLst>
                                  <p:childTnLst>
                                    <p:set>
                                      <p:cBhvr>
                                        <p:cTn id="31" dur="1" fill="hold">
                                          <p:stCondLst>
                                            <p:cond delay="0"/>
                                          </p:stCondLst>
                                        </p:cTn>
                                        <p:tgtEl>
                                          <p:spTgt spid="26">
                                            <p:txEl>
                                              <p:pRg st="2" end="2"/>
                                            </p:txEl>
                                          </p:spTgt>
                                        </p:tgtEl>
                                        <p:attrNameLst>
                                          <p:attrName>style.visibility</p:attrName>
                                        </p:attrNameLst>
                                      </p:cBhvr>
                                      <p:to>
                                        <p:strVal val="visible"/>
                                      </p:to>
                                    </p:set>
                                    <p:animEffect transition="in" filter="fade">
                                      <p:cBhvr>
                                        <p:cTn id="32" dur="500"/>
                                        <p:tgtEl>
                                          <p:spTgt spid="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6"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3" name="Freeform 10">
            <a:extLst>
              <a:ext uri="{FF2B5EF4-FFF2-40B4-BE49-F238E27FC236}">
                <a16:creationId xmlns:a16="http://schemas.microsoft.com/office/drawing/2014/main" id="{E1CE536E-134A-4A35-900B-30F927D5B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765051" y="382385"/>
            <a:ext cx="6015897" cy="1492132"/>
          </a:xfrm>
        </p:spPr>
        <p:txBody>
          <a:bodyPr vert="horz" lIns="91440" tIns="45720" rIns="91440" bIns="45720" rtlCol="0" anchor="t">
            <a:normAutofit/>
          </a:bodyPr>
          <a:lstStyle/>
          <a:p>
            <a:r>
              <a:rPr lang="en-US" dirty="0"/>
              <a:t>TASK - reflection</a:t>
            </a:r>
          </a:p>
        </p:txBody>
      </p:sp>
      <p:sp>
        <p:nvSpPr>
          <p:cNvPr id="75" name="Rectangle 74">
            <a:extLst>
              <a:ext uri="{FF2B5EF4-FFF2-40B4-BE49-F238E27FC236}">
                <a16:creationId xmlns:a16="http://schemas.microsoft.com/office/drawing/2014/main" id="{FA0382D1-1594-4E3D-842E-04E1E5E75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extBox 3">
            <a:extLst>
              <a:ext uri="{FF2B5EF4-FFF2-40B4-BE49-F238E27FC236}">
                <a16:creationId xmlns:a16="http://schemas.microsoft.com/office/drawing/2014/main" id="{B904A84D-5741-7442-B0A8-1FBDA6608246}"/>
              </a:ext>
            </a:extLst>
          </p:cNvPr>
          <p:cNvSpPr txBox="1"/>
          <p:nvPr/>
        </p:nvSpPr>
        <p:spPr>
          <a:xfrm>
            <a:off x="765051" y="2286001"/>
            <a:ext cx="3857749" cy="3593591"/>
          </a:xfrm>
          <a:prstGeom prst="rect">
            <a:avLst/>
          </a:prstGeom>
        </p:spPr>
        <p:txBody>
          <a:bodyPr vert="horz" lIns="91440" tIns="45720" rIns="91440" bIns="45720" rtlCol="0">
            <a:normAutofit/>
          </a:bodyPr>
          <a:lstStyle/>
          <a:p>
            <a:pPr marL="228600" defTabSz="914400">
              <a:lnSpc>
                <a:spcPct val="110000"/>
              </a:lnSpc>
              <a:spcBef>
                <a:spcPts val="700"/>
              </a:spcBef>
              <a:buClr>
                <a:schemeClr val="tx2"/>
              </a:buClr>
            </a:pPr>
            <a:r>
              <a:rPr lang="en-US" dirty="0">
                <a:solidFill>
                  <a:schemeClr val="tx1">
                    <a:lumMod val="65000"/>
                    <a:lumOff val="35000"/>
                  </a:schemeClr>
                </a:solidFill>
              </a:rPr>
              <a:t>In small groups, discuss how you think your documentary went. Come up with </a:t>
            </a:r>
            <a:r>
              <a:rPr lang="en-US" b="1" dirty="0">
                <a:solidFill>
                  <a:schemeClr val="tx1">
                    <a:lumMod val="65000"/>
                    <a:lumOff val="35000"/>
                  </a:schemeClr>
                </a:solidFill>
              </a:rPr>
              <a:t>three things </a:t>
            </a:r>
            <a:r>
              <a:rPr lang="en-US" dirty="0">
                <a:solidFill>
                  <a:schemeClr val="tx1">
                    <a:lumMod val="65000"/>
                    <a:lumOff val="35000"/>
                  </a:schemeClr>
                </a:solidFill>
              </a:rPr>
              <a:t>you want to work on and improve this term.  These targets should be added to your blog later.</a:t>
            </a:r>
          </a:p>
          <a:p>
            <a:pPr marL="457200" indent="-228600" defTabSz="914400">
              <a:lnSpc>
                <a:spcPct val="110000"/>
              </a:lnSpc>
              <a:spcBef>
                <a:spcPts val="700"/>
              </a:spcBef>
              <a:buClr>
                <a:schemeClr val="tx2"/>
              </a:buClr>
              <a:buFont typeface="Arial" panose="020B0604020202020204" pitchFamily="34" charset="0"/>
              <a:buChar char="•"/>
            </a:pPr>
            <a:endParaRPr lang="en-US" dirty="0">
              <a:solidFill>
                <a:schemeClr val="tx1">
                  <a:lumMod val="65000"/>
                  <a:lumOff val="35000"/>
                </a:schemeClr>
              </a:solidFill>
            </a:endParaRPr>
          </a:p>
        </p:txBody>
      </p:sp>
      <p:sp>
        <p:nvSpPr>
          <p:cNvPr id="7" name="TextBox 6">
            <a:extLst>
              <a:ext uri="{FF2B5EF4-FFF2-40B4-BE49-F238E27FC236}">
                <a16:creationId xmlns:a16="http://schemas.microsoft.com/office/drawing/2014/main" id="{FF5F2B3F-70E3-064B-8415-74EBECCCFEEC}"/>
              </a:ext>
            </a:extLst>
          </p:cNvPr>
          <p:cNvSpPr txBox="1"/>
          <p:nvPr/>
        </p:nvSpPr>
        <p:spPr>
          <a:xfrm>
            <a:off x="1093214" y="1809723"/>
            <a:ext cx="3033016" cy="369332"/>
          </a:xfrm>
          <a:prstGeom prst="rect">
            <a:avLst/>
          </a:prstGeom>
          <a:solidFill>
            <a:srgbClr val="00B050"/>
          </a:solidFill>
        </p:spPr>
        <p:txBody>
          <a:bodyPr wrap="square" rtlCol="0">
            <a:spAutoFit/>
          </a:bodyPr>
          <a:lstStyle/>
          <a:p>
            <a:pPr algn="ctr">
              <a:spcAft>
                <a:spcPts val="600"/>
              </a:spcAft>
            </a:pPr>
            <a:r>
              <a:rPr lang="en-US" dirty="0">
                <a:solidFill>
                  <a:schemeClr val="bg1"/>
                </a:solidFill>
              </a:rPr>
              <a:t>Documentary Feedback</a:t>
            </a:r>
          </a:p>
        </p:txBody>
      </p:sp>
      <p:sp>
        <p:nvSpPr>
          <p:cNvPr id="5" name="AutoShape 2" descr="JACK BURKE // DIRECTOR">
            <a:extLst>
              <a:ext uri="{FF2B5EF4-FFF2-40B4-BE49-F238E27FC236}">
                <a16:creationId xmlns:a16="http://schemas.microsoft.com/office/drawing/2014/main" id="{2167BA02-1147-AF4A-928D-B33FAF2FB7C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descr="Introduction to Documentary Video Storytelling">
            <a:extLst>
              <a:ext uri="{FF2B5EF4-FFF2-40B4-BE49-F238E27FC236}">
                <a16:creationId xmlns:a16="http://schemas.microsoft.com/office/drawing/2014/main" id="{FD814A3C-DE25-0B49-8353-D61053D6EA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0253" y="1276620"/>
            <a:ext cx="6637394" cy="3733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0583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93B3D315-2706-4149-873C-331EDFAFE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7D5D6D-4F15-F549-B36B-6FA95B7E3F03}"/>
              </a:ext>
            </a:extLst>
          </p:cNvPr>
          <p:cNvSpPr>
            <a:spLocks noGrp="1"/>
          </p:cNvSpPr>
          <p:nvPr>
            <p:ph type="title"/>
          </p:nvPr>
        </p:nvSpPr>
        <p:spPr>
          <a:xfrm>
            <a:off x="1251678" y="949642"/>
            <a:ext cx="4882422" cy="1492132"/>
          </a:xfrm>
        </p:spPr>
        <p:txBody>
          <a:bodyPr>
            <a:normAutofit/>
          </a:bodyPr>
          <a:lstStyle/>
          <a:p>
            <a:r>
              <a:rPr lang="en-US" dirty="0"/>
              <a:t>Selling Yourself</a:t>
            </a:r>
          </a:p>
        </p:txBody>
      </p:sp>
      <p:sp>
        <p:nvSpPr>
          <p:cNvPr id="139" name="Rectangle 138">
            <a:extLst>
              <a:ext uri="{FF2B5EF4-FFF2-40B4-BE49-F238E27FC236}">
                <a16:creationId xmlns:a16="http://schemas.microsoft.com/office/drawing/2014/main" id="{8D04E398-086D-467C-B390-9F9079FA7A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79053AF4-FA97-0C4A-8FB5-D673DB8592F2}"/>
              </a:ext>
            </a:extLst>
          </p:cNvPr>
          <p:cNvSpPr>
            <a:spLocks noGrp="1"/>
          </p:cNvSpPr>
          <p:nvPr>
            <p:ph idx="1"/>
          </p:nvPr>
        </p:nvSpPr>
        <p:spPr>
          <a:xfrm>
            <a:off x="1251678" y="2666999"/>
            <a:ext cx="4964065" cy="3593123"/>
          </a:xfrm>
        </p:spPr>
        <p:txBody>
          <a:bodyPr>
            <a:normAutofit fontScale="92500" lnSpcReduction="10000"/>
          </a:bodyPr>
          <a:lstStyle/>
          <a:p>
            <a:pPr>
              <a:lnSpc>
                <a:spcPct val="100000"/>
              </a:lnSpc>
            </a:pPr>
            <a:r>
              <a:rPr lang="en-GB" dirty="0">
                <a:solidFill>
                  <a:schemeClr val="tx1">
                    <a:lumMod val="85000"/>
                    <a:lumOff val="15000"/>
                  </a:schemeClr>
                </a:solidFill>
              </a:rPr>
              <a:t>In many other job markets, a CV is enough to secure an interview, as it can tell a potential employer everything they want to know. But for those who work in the creative industries, actually being able to see and to show examples of work is crucial. For media, this can often take the form of a showreel. But what are the pros and cons of this and what does a good showreel actually look like?</a:t>
            </a:r>
            <a:br>
              <a:rPr lang="en-GB" dirty="0">
                <a:solidFill>
                  <a:schemeClr val="tx1">
                    <a:lumMod val="85000"/>
                    <a:lumOff val="15000"/>
                  </a:schemeClr>
                </a:solidFill>
              </a:rPr>
            </a:br>
            <a:endParaRPr lang="en-GB" dirty="0">
              <a:solidFill>
                <a:schemeClr val="tx1">
                  <a:lumMod val="85000"/>
                  <a:lumOff val="15000"/>
                </a:schemeClr>
              </a:solidFill>
            </a:endParaRPr>
          </a:p>
          <a:p>
            <a:pPr>
              <a:lnSpc>
                <a:spcPct val="100000"/>
              </a:lnSpc>
            </a:pPr>
            <a:r>
              <a:rPr lang="en-GB" dirty="0">
                <a:solidFill>
                  <a:schemeClr val="tx1">
                    <a:lumMod val="85000"/>
                    <a:lumOff val="15000"/>
                  </a:schemeClr>
                </a:solidFill>
              </a:rPr>
              <a:t>Example showreel: </a:t>
            </a:r>
            <a:r>
              <a:rPr lang="en-GB" dirty="0">
                <a:hlinkClick r:id="rId2"/>
              </a:rPr>
              <a:t>https://www.youtube.com/watch?v=ugQuUigKSwg</a:t>
            </a:r>
            <a:endParaRPr lang="en-GB" dirty="0">
              <a:solidFill>
                <a:schemeClr val="tx1">
                  <a:lumMod val="85000"/>
                  <a:lumOff val="15000"/>
                </a:schemeClr>
              </a:solidFill>
            </a:endParaRPr>
          </a:p>
        </p:txBody>
      </p:sp>
      <p:sp>
        <p:nvSpPr>
          <p:cNvPr id="141" name="Freeform 6">
            <a:extLst>
              <a:ext uri="{FF2B5EF4-FFF2-40B4-BE49-F238E27FC236}">
                <a16:creationId xmlns:a16="http://schemas.microsoft.com/office/drawing/2014/main" id="{20E344BB-E23E-4198-B2C7-8E752C6A9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90140" y="61344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pic>
        <p:nvPicPr>
          <p:cNvPr id="2052" name="Picture 4">
            <a:extLst>
              <a:ext uri="{FF2B5EF4-FFF2-40B4-BE49-F238E27FC236}">
                <a16:creationId xmlns:a16="http://schemas.microsoft.com/office/drawing/2014/main" id="{D813B191-CFE8-B040-BF6C-343B0DF17F0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852976" y="2029768"/>
            <a:ext cx="4285249" cy="2410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01395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3" name="Freeform 10">
            <a:extLst>
              <a:ext uri="{FF2B5EF4-FFF2-40B4-BE49-F238E27FC236}">
                <a16:creationId xmlns:a16="http://schemas.microsoft.com/office/drawing/2014/main" id="{E1CE536E-134A-4A35-900B-30F927D5B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765051" y="382385"/>
            <a:ext cx="6015897" cy="1492132"/>
          </a:xfrm>
        </p:spPr>
        <p:txBody>
          <a:bodyPr vert="horz" lIns="91440" tIns="45720" rIns="91440" bIns="45720" rtlCol="0" anchor="t">
            <a:normAutofit/>
          </a:bodyPr>
          <a:lstStyle/>
          <a:p>
            <a:r>
              <a:rPr lang="en-US"/>
              <a:t>Pros and Cons</a:t>
            </a:r>
            <a:endParaRPr lang="en-US" dirty="0"/>
          </a:p>
        </p:txBody>
      </p:sp>
      <p:sp>
        <p:nvSpPr>
          <p:cNvPr id="75" name="Rectangle 74">
            <a:extLst>
              <a:ext uri="{FF2B5EF4-FFF2-40B4-BE49-F238E27FC236}">
                <a16:creationId xmlns:a16="http://schemas.microsoft.com/office/drawing/2014/main" id="{FA0382D1-1594-4E3D-842E-04E1E5E75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extBox 3">
            <a:extLst>
              <a:ext uri="{FF2B5EF4-FFF2-40B4-BE49-F238E27FC236}">
                <a16:creationId xmlns:a16="http://schemas.microsoft.com/office/drawing/2014/main" id="{B904A84D-5741-7442-B0A8-1FBDA6608246}"/>
              </a:ext>
            </a:extLst>
          </p:cNvPr>
          <p:cNvSpPr txBox="1"/>
          <p:nvPr/>
        </p:nvSpPr>
        <p:spPr>
          <a:xfrm>
            <a:off x="765051" y="2286001"/>
            <a:ext cx="2892549" cy="3593591"/>
          </a:xfrm>
          <a:prstGeom prst="rect">
            <a:avLst/>
          </a:prstGeom>
        </p:spPr>
        <p:txBody>
          <a:bodyPr vert="horz" lIns="91440" tIns="45720" rIns="91440" bIns="45720" rtlCol="0">
            <a:normAutofit/>
          </a:bodyPr>
          <a:lstStyle/>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rPr>
              <a:t>Visual</a:t>
            </a:r>
          </a:p>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rPr>
              <a:t>Show your best work</a:t>
            </a:r>
          </a:p>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rPr>
              <a:t>Easily show your skill</a:t>
            </a:r>
          </a:p>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rPr>
              <a:t>Free</a:t>
            </a:r>
          </a:p>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rPr>
              <a:t>Show off awards </a:t>
            </a:r>
            <a:r>
              <a:rPr lang="en-US" dirty="0" err="1">
                <a:solidFill>
                  <a:schemeClr val="tx1">
                    <a:lumMod val="65000"/>
                    <a:lumOff val="35000"/>
                  </a:schemeClr>
                </a:solidFill>
              </a:rPr>
              <a:t>etc</a:t>
            </a:r>
            <a:endParaRPr lang="en-US" dirty="0">
              <a:solidFill>
                <a:schemeClr val="tx1">
                  <a:lumMod val="65000"/>
                  <a:lumOff val="35000"/>
                </a:schemeClr>
              </a:solidFill>
            </a:endParaRPr>
          </a:p>
          <a:p>
            <a:pPr marL="457200" indent="-228600" defTabSz="914400">
              <a:lnSpc>
                <a:spcPct val="110000"/>
              </a:lnSpc>
              <a:spcBef>
                <a:spcPts val="700"/>
              </a:spcBef>
              <a:buClr>
                <a:schemeClr val="tx2"/>
              </a:buClr>
              <a:buFont typeface="Arial" panose="020B0604020202020204" pitchFamily="34" charset="0"/>
              <a:buChar char="•"/>
            </a:pPr>
            <a:endParaRPr lang="en-US" dirty="0">
              <a:solidFill>
                <a:schemeClr val="tx1">
                  <a:lumMod val="65000"/>
                  <a:lumOff val="35000"/>
                </a:schemeClr>
              </a:solidFill>
            </a:endParaRPr>
          </a:p>
        </p:txBody>
      </p:sp>
      <p:sp>
        <p:nvSpPr>
          <p:cNvPr id="7" name="TextBox 6">
            <a:extLst>
              <a:ext uri="{FF2B5EF4-FFF2-40B4-BE49-F238E27FC236}">
                <a16:creationId xmlns:a16="http://schemas.microsoft.com/office/drawing/2014/main" id="{FF5F2B3F-70E3-064B-8415-74EBECCCFEEC}"/>
              </a:ext>
            </a:extLst>
          </p:cNvPr>
          <p:cNvSpPr txBox="1"/>
          <p:nvPr/>
        </p:nvSpPr>
        <p:spPr>
          <a:xfrm>
            <a:off x="1093214" y="1809723"/>
            <a:ext cx="1811894" cy="369332"/>
          </a:xfrm>
          <a:prstGeom prst="rect">
            <a:avLst/>
          </a:prstGeom>
          <a:solidFill>
            <a:srgbClr val="00B050"/>
          </a:solidFill>
        </p:spPr>
        <p:txBody>
          <a:bodyPr wrap="square" rtlCol="0">
            <a:spAutoFit/>
          </a:bodyPr>
          <a:lstStyle/>
          <a:p>
            <a:pPr algn="ctr">
              <a:spcAft>
                <a:spcPts val="600"/>
              </a:spcAft>
            </a:pPr>
            <a:r>
              <a:rPr lang="en-US" dirty="0">
                <a:solidFill>
                  <a:schemeClr val="bg1"/>
                </a:solidFill>
              </a:rPr>
              <a:t>Pros</a:t>
            </a:r>
          </a:p>
        </p:txBody>
      </p:sp>
      <p:sp>
        <p:nvSpPr>
          <p:cNvPr id="22" name="TextBox 21">
            <a:extLst>
              <a:ext uri="{FF2B5EF4-FFF2-40B4-BE49-F238E27FC236}">
                <a16:creationId xmlns:a16="http://schemas.microsoft.com/office/drawing/2014/main" id="{26E0F82E-5373-C740-B9E3-E725DEEA1D8E}"/>
              </a:ext>
            </a:extLst>
          </p:cNvPr>
          <p:cNvSpPr txBox="1"/>
          <p:nvPr/>
        </p:nvSpPr>
        <p:spPr>
          <a:xfrm>
            <a:off x="3985763" y="1809723"/>
            <a:ext cx="1811894" cy="369332"/>
          </a:xfrm>
          <a:prstGeom prst="rect">
            <a:avLst/>
          </a:prstGeom>
          <a:solidFill>
            <a:schemeClr val="accent5"/>
          </a:solidFill>
        </p:spPr>
        <p:txBody>
          <a:bodyPr wrap="square" rtlCol="0">
            <a:spAutoFit/>
          </a:bodyPr>
          <a:lstStyle/>
          <a:p>
            <a:pPr algn="ctr">
              <a:spcAft>
                <a:spcPts val="600"/>
              </a:spcAft>
            </a:pPr>
            <a:r>
              <a:rPr lang="en-US" dirty="0">
                <a:solidFill>
                  <a:schemeClr val="bg1"/>
                </a:solidFill>
              </a:rPr>
              <a:t>Cons</a:t>
            </a:r>
          </a:p>
        </p:txBody>
      </p:sp>
      <p:sp>
        <p:nvSpPr>
          <p:cNvPr id="10" name="TextBox 9">
            <a:extLst>
              <a:ext uri="{FF2B5EF4-FFF2-40B4-BE49-F238E27FC236}">
                <a16:creationId xmlns:a16="http://schemas.microsoft.com/office/drawing/2014/main" id="{465696BB-EED0-0F45-8C8C-E915DC2C39B3}"/>
              </a:ext>
            </a:extLst>
          </p:cNvPr>
          <p:cNvSpPr txBox="1"/>
          <p:nvPr/>
        </p:nvSpPr>
        <p:spPr>
          <a:xfrm>
            <a:off x="3733711" y="2286000"/>
            <a:ext cx="2892549" cy="1853921"/>
          </a:xfrm>
          <a:prstGeom prst="rect">
            <a:avLst/>
          </a:prstGeom>
        </p:spPr>
        <p:txBody>
          <a:bodyPr vert="horz" lIns="91440" tIns="45720" rIns="91440" bIns="45720" rtlCol="0">
            <a:normAutofit lnSpcReduction="10000"/>
          </a:bodyPr>
          <a:lstStyle/>
          <a:p>
            <a:pPr marL="457200" indent="-228600" defTabSz="914400">
              <a:lnSpc>
                <a:spcPct val="110000"/>
              </a:lnSpc>
              <a:spcBef>
                <a:spcPts val="700"/>
              </a:spcBef>
              <a:buClr>
                <a:schemeClr val="tx2"/>
              </a:buClr>
              <a:buFont typeface="Arial" panose="020B0604020202020204" pitchFamily="34" charset="0"/>
              <a:buChar char="•"/>
            </a:pPr>
            <a:r>
              <a:rPr lang="en-US">
                <a:solidFill>
                  <a:schemeClr val="tx1">
                    <a:lumMod val="65000"/>
                    <a:lumOff val="35000"/>
                  </a:schemeClr>
                </a:solidFill>
              </a:rPr>
              <a:t>Only shows snippets</a:t>
            </a:r>
          </a:p>
          <a:p>
            <a:pPr marL="457200" indent="-228600" defTabSz="914400">
              <a:lnSpc>
                <a:spcPct val="110000"/>
              </a:lnSpc>
              <a:spcBef>
                <a:spcPts val="700"/>
              </a:spcBef>
              <a:buClr>
                <a:schemeClr val="tx2"/>
              </a:buClr>
              <a:buFont typeface="Arial" panose="020B0604020202020204" pitchFamily="34" charset="0"/>
              <a:buChar char="•"/>
            </a:pPr>
            <a:r>
              <a:rPr lang="en-US">
                <a:solidFill>
                  <a:schemeClr val="tx1">
                    <a:lumMod val="65000"/>
                    <a:lumOff val="35000"/>
                  </a:schemeClr>
                </a:solidFill>
              </a:rPr>
              <a:t>Need a lot of footage?</a:t>
            </a:r>
          </a:p>
          <a:p>
            <a:pPr marL="457200" indent="-228600" defTabSz="914400">
              <a:lnSpc>
                <a:spcPct val="110000"/>
              </a:lnSpc>
              <a:spcBef>
                <a:spcPts val="700"/>
              </a:spcBef>
              <a:buClr>
                <a:schemeClr val="tx2"/>
              </a:buClr>
              <a:buFont typeface="Arial" panose="020B0604020202020204" pitchFamily="34" charset="0"/>
              <a:buChar char="•"/>
            </a:pPr>
            <a:r>
              <a:rPr lang="en-US">
                <a:solidFill>
                  <a:schemeClr val="tx1">
                    <a:lumMod val="65000"/>
                    <a:lumOff val="35000"/>
                  </a:schemeClr>
                </a:solidFill>
              </a:rPr>
              <a:t>Who will watch it?</a:t>
            </a:r>
          </a:p>
          <a:p>
            <a:pPr marL="457200" indent="-228600" defTabSz="914400">
              <a:lnSpc>
                <a:spcPct val="110000"/>
              </a:lnSpc>
              <a:spcBef>
                <a:spcPts val="700"/>
              </a:spcBef>
              <a:buClr>
                <a:schemeClr val="tx2"/>
              </a:buClr>
              <a:buFont typeface="Arial" panose="020B0604020202020204" pitchFamily="34" charset="0"/>
              <a:buChar char="•"/>
            </a:pPr>
            <a:r>
              <a:rPr lang="en-US">
                <a:solidFill>
                  <a:schemeClr val="tx1">
                    <a:lumMod val="65000"/>
                    <a:lumOff val="35000"/>
                  </a:schemeClr>
                </a:solidFill>
              </a:rPr>
              <a:t>Do they actually work on their own?</a:t>
            </a:r>
          </a:p>
          <a:p>
            <a:pPr marL="457200" indent="-228600" defTabSz="914400">
              <a:lnSpc>
                <a:spcPct val="110000"/>
              </a:lnSpc>
              <a:spcBef>
                <a:spcPts val="700"/>
              </a:spcBef>
              <a:buClr>
                <a:schemeClr val="tx2"/>
              </a:buClr>
              <a:buFont typeface="Arial" panose="020B0604020202020204" pitchFamily="34" charset="0"/>
              <a:buChar char="•"/>
            </a:pPr>
            <a:endParaRPr lang="en-US" dirty="0">
              <a:solidFill>
                <a:schemeClr val="tx1">
                  <a:lumMod val="65000"/>
                  <a:lumOff val="35000"/>
                </a:schemeClr>
              </a:solidFill>
            </a:endParaRPr>
          </a:p>
        </p:txBody>
      </p:sp>
      <p:sp>
        <p:nvSpPr>
          <p:cNvPr id="3" name="Rectangle 2">
            <a:extLst>
              <a:ext uri="{FF2B5EF4-FFF2-40B4-BE49-F238E27FC236}">
                <a16:creationId xmlns:a16="http://schemas.microsoft.com/office/drawing/2014/main" id="{30F86BBA-1250-ED4B-88FF-88B4569489C3}"/>
              </a:ext>
            </a:extLst>
          </p:cNvPr>
          <p:cNvSpPr/>
          <p:nvPr/>
        </p:nvSpPr>
        <p:spPr>
          <a:xfrm>
            <a:off x="1093214" y="5129628"/>
            <a:ext cx="5441682" cy="646331"/>
          </a:xfrm>
          <a:prstGeom prst="rect">
            <a:avLst/>
          </a:prstGeom>
        </p:spPr>
        <p:txBody>
          <a:bodyPr wrap="none">
            <a:spAutoFit/>
          </a:bodyPr>
          <a:lstStyle/>
          <a:p>
            <a:r>
              <a:rPr lang="en-GB" dirty="0">
                <a:hlinkClick r:id="rId2"/>
              </a:rPr>
              <a:t>https://www.youtube.com/watch?v=syoi0c5BQog&amp;t=22s</a:t>
            </a:r>
            <a:endParaRPr lang="en-GB" dirty="0">
              <a:hlinkClick r:id="rId3"/>
            </a:endParaRPr>
          </a:p>
          <a:p>
            <a:r>
              <a:rPr lang="en-GB" dirty="0">
                <a:hlinkClick r:id="rId3"/>
              </a:rPr>
              <a:t>https://www.jackburkefilms.com/</a:t>
            </a:r>
            <a:endParaRPr lang="en-US" dirty="0"/>
          </a:p>
        </p:txBody>
      </p:sp>
      <p:sp>
        <p:nvSpPr>
          <p:cNvPr id="5" name="AutoShape 2" descr="JACK BURKE // DIRECTOR">
            <a:extLst>
              <a:ext uri="{FF2B5EF4-FFF2-40B4-BE49-F238E27FC236}">
                <a16:creationId xmlns:a16="http://schemas.microsoft.com/office/drawing/2014/main" id="{2167BA02-1147-AF4A-928D-B33FAF2FB7C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2" name="Picture 6" descr="JACK BURKE // Director's Showreel 2017 - YouTube">
            <a:extLst>
              <a:ext uri="{FF2B5EF4-FFF2-40B4-BE49-F238E27FC236}">
                <a16:creationId xmlns:a16="http://schemas.microsoft.com/office/drawing/2014/main" id="{D1789621-353A-CD47-9D2A-FC41BD5896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7302" y="1562099"/>
            <a:ext cx="4402295" cy="3301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3953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heel(1)">
                                      <p:cBhvr>
                                        <p:cTn id="12" dur="2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22" grpId="0" animBg="1"/>
      <p:bldP spid="10"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 name="Freeform 10">
            <a:extLst>
              <a:ext uri="{FF2B5EF4-FFF2-40B4-BE49-F238E27FC236}">
                <a16:creationId xmlns:a16="http://schemas.microsoft.com/office/drawing/2014/main" id="{E1CE536E-134A-4A35-900B-30F927D5B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765051" y="382385"/>
            <a:ext cx="8796392" cy="1492132"/>
          </a:xfrm>
        </p:spPr>
        <p:txBody>
          <a:bodyPr>
            <a:normAutofit/>
          </a:bodyPr>
          <a:lstStyle/>
          <a:p>
            <a:r>
              <a:rPr lang="en-US" dirty="0"/>
              <a:t>Understanding Context</a:t>
            </a:r>
          </a:p>
        </p:txBody>
      </p:sp>
      <p:sp>
        <p:nvSpPr>
          <p:cNvPr id="23" name="Rectangle 22">
            <a:extLst>
              <a:ext uri="{FF2B5EF4-FFF2-40B4-BE49-F238E27FC236}">
                <a16:creationId xmlns:a16="http://schemas.microsoft.com/office/drawing/2014/main" id="{FA0382D1-1594-4E3D-842E-04E1E5E75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TextBox 6">
            <a:hlinkClick r:id="rId2"/>
            <a:extLst>
              <a:ext uri="{FF2B5EF4-FFF2-40B4-BE49-F238E27FC236}">
                <a16:creationId xmlns:a16="http://schemas.microsoft.com/office/drawing/2014/main" id="{FF5F2B3F-70E3-064B-8415-74EBECCCFEEC}"/>
              </a:ext>
            </a:extLst>
          </p:cNvPr>
          <p:cNvSpPr txBox="1"/>
          <p:nvPr/>
        </p:nvSpPr>
        <p:spPr>
          <a:xfrm>
            <a:off x="825989" y="1372373"/>
            <a:ext cx="3258993" cy="1323439"/>
          </a:xfrm>
          <a:prstGeom prst="rect">
            <a:avLst/>
          </a:prstGeom>
          <a:solidFill>
            <a:schemeClr val="accent5"/>
          </a:solidFill>
        </p:spPr>
        <p:txBody>
          <a:bodyPr wrap="square" rtlCol="0">
            <a:spAutoFit/>
          </a:bodyPr>
          <a:lstStyle/>
          <a:p>
            <a:pPr algn="ctr"/>
            <a:r>
              <a:rPr lang="en-US" sz="4000" dirty="0">
                <a:solidFill>
                  <a:schemeClr val="bg1"/>
                </a:solidFill>
              </a:rPr>
              <a:t>How to make your reel</a:t>
            </a:r>
          </a:p>
        </p:txBody>
      </p:sp>
      <p:sp>
        <p:nvSpPr>
          <p:cNvPr id="22" name="TextBox 21">
            <a:hlinkClick r:id="rId3"/>
            <a:extLst>
              <a:ext uri="{FF2B5EF4-FFF2-40B4-BE49-F238E27FC236}">
                <a16:creationId xmlns:a16="http://schemas.microsoft.com/office/drawing/2014/main" id="{26E0F82E-5373-C740-B9E3-E725DEEA1D8E}"/>
              </a:ext>
            </a:extLst>
          </p:cNvPr>
          <p:cNvSpPr txBox="1"/>
          <p:nvPr/>
        </p:nvSpPr>
        <p:spPr>
          <a:xfrm>
            <a:off x="5755799" y="1351296"/>
            <a:ext cx="4501384" cy="1938992"/>
          </a:xfrm>
          <a:prstGeom prst="rect">
            <a:avLst/>
          </a:prstGeom>
          <a:solidFill>
            <a:srgbClr val="92D050"/>
          </a:solidFill>
        </p:spPr>
        <p:txBody>
          <a:bodyPr wrap="square" rtlCol="0">
            <a:spAutoFit/>
          </a:bodyPr>
          <a:lstStyle/>
          <a:p>
            <a:pPr algn="ctr"/>
            <a:r>
              <a:rPr lang="en-US" sz="4000" dirty="0">
                <a:solidFill>
                  <a:schemeClr val="bg1"/>
                </a:solidFill>
              </a:rPr>
              <a:t>6 Ways to make your showreel stand out</a:t>
            </a:r>
          </a:p>
        </p:txBody>
      </p:sp>
      <p:pic>
        <p:nvPicPr>
          <p:cNvPr id="4" name="Picture 3" descr="Graphical user interface, application&#10;&#10;Description automatically generated">
            <a:hlinkClick r:id="rId4"/>
            <a:extLst>
              <a:ext uri="{FF2B5EF4-FFF2-40B4-BE49-F238E27FC236}">
                <a16:creationId xmlns:a16="http://schemas.microsoft.com/office/drawing/2014/main" id="{7378E5BC-0005-B541-8F46-085972ECD737}"/>
              </a:ext>
            </a:extLst>
          </p:cNvPr>
          <p:cNvPicPr>
            <a:picLocks noChangeAspect="1"/>
          </p:cNvPicPr>
          <p:nvPr/>
        </p:nvPicPr>
        <p:blipFill>
          <a:blip r:embed="rId5"/>
          <a:stretch>
            <a:fillRect/>
          </a:stretch>
        </p:blipFill>
        <p:spPr>
          <a:xfrm>
            <a:off x="602349" y="3200865"/>
            <a:ext cx="4560898" cy="3290287"/>
          </a:xfrm>
          <a:prstGeom prst="rect">
            <a:avLst/>
          </a:prstGeom>
        </p:spPr>
      </p:pic>
    </p:spTree>
    <p:extLst>
      <p:ext uri="{BB962C8B-B14F-4D97-AF65-F5344CB8AC3E}">
        <p14:creationId xmlns:p14="http://schemas.microsoft.com/office/powerpoint/2010/main" val="22908033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heel(1)">
                                      <p:cBhvr>
                                        <p:cTn id="12" dur="2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1A48-7A4C-2648-A478-B3A84BB19DD1}"/>
              </a:ext>
            </a:extLst>
          </p:cNvPr>
          <p:cNvSpPr>
            <a:spLocks noGrp="1"/>
          </p:cNvSpPr>
          <p:nvPr>
            <p:ph type="title"/>
          </p:nvPr>
        </p:nvSpPr>
        <p:spPr>
          <a:xfrm>
            <a:off x="1251677" y="645105"/>
            <a:ext cx="4357499" cy="1320855"/>
          </a:xfrm>
        </p:spPr>
        <p:txBody>
          <a:bodyPr>
            <a:normAutofit/>
          </a:bodyPr>
          <a:lstStyle/>
          <a:p>
            <a:r>
              <a:rPr lang="en-US" sz="4400" dirty="0"/>
              <a:t>Homework</a:t>
            </a:r>
          </a:p>
        </p:txBody>
      </p:sp>
      <p:sp>
        <p:nvSpPr>
          <p:cNvPr id="3" name="Content Placeholder 2">
            <a:extLst>
              <a:ext uri="{FF2B5EF4-FFF2-40B4-BE49-F238E27FC236}">
                <a16:creationId xmlns:a16="http://schemas.microsoft.com/office/drawing/2014/main" id="{6C5F1E18-495B-8C49-9836-C7428EBE08CC}"/>
              </a:ext>
            </a:extLst>
          </p:cNvPr>
          <p:cNvSpPr>
            <a:spLocks noGrp="1"/>
          </p:cNvSpPr>
          <p:nvPr>
            <p:ph idx="1"/>
          </p:nvPr>
        </p:nvSpPr>
        <p:spPr>
          <a:xfrm>
            <a:off x="1251678" y="2286001"/>
            <a:ext cx="4363595" cy="3593591"/>
          </a:xfrm>
        </p:spPr>
        <p:txBody>
          <a:bodyPr>
            <a:normAutofit/>
          </a:bodyPr>
          <a:lstStyle/>
          <a:p>
            <a:pPr>
              <a:lnSpc>
                <a:spcPct val="100000"/>
              </a:lnSpc>
            </a:pPr>
            <a:r>
              <a:rPr lang="en-GB" sz="1500" dirty="0"/>
              <a:t>Add your three documentary targets to the top of your new unit tab on </a:t>
            </a:r>
            <a:r>
              <a:rPr lang="en-GB" sz="1500" dirty="0" err="1"/>
              <a:t>Wordpress</a:t>
            </a:r>
            <a:r>
              <a:rPr lang="en-GB" sz="1500" dirty="0"/>
              <a:t>/</a:t>
            </a:r>
            <a:r>
              <a:rPr lang="en-GB" sz="1500" dirty="0" err="1"/>
              <a:t>Wix</a:t>
            </a:r>
            <a:r>
              <a:rPr lang="en-GB" sz="1500" dirty="0"/>
              <a:t>.</a:t>
            </a:r>
          </a:p>
          <a:p>
            <a:pPr marL="0" indent="0">
              <a:lnSpc>
                <a:spcPct val="100000"/>
              </a:lnSpc>
              <a:buNone/>
            </a:pPr>
            <a:endParaRPr lang="en-US" sz="1500" dirty="0"/>
          </a:p>
          <a:p>
            <a:pPr>
              <a:lnSpc>
                <a:spcPct val="100000"/>
              </a:lnSpc>
            </a:pPr>
            <a:r>
              <a:rPr lang="en-GB" sz="1500" dirty="0"/>
              <a:t>Collect all of the ‘best bits’ of your existing footage. </a:t>
            </a:r>
          </a:p>
          <a:p>
            <a:pPr marL="0" indent="0">
              <a:lnSpc>
                <a:spcPct val="100000"/>
              </a:lnSpc>
              <a:buNone/>
            </a:pPr>
            <a:endParaRPr lang="en-US" sz="1500" dirty="0"/>
          </a:p>
        </p:txBody>
      </p:sp>
      <p:pic>
        <p:nvPicPr>
          <p:cNvPr id="1026" name="Picture 2" descr="How to master BBC iPlayer: Tips and tricks for the Beeb's mobile, desktop  and TV apps | Stuff">
            <a:extLst>
              <a:ext uri="{FF2B5EF4-FFF2-40B4-BE49-F238E27FC236}">
                <a16:creationId xmlns:a16="http://schemas.microsoft.com/office/drawing/2014/main" id="{0AAD452C-5C99-DB4B-9106-3E40433FE3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803" r="11107" b="1"/>
          <a:stretch/>
        </p:blipFill>
        <p:spPr bwMode="auto">
          <a:xfrm>
            <a:off x="6096000" y="580713"/>
            <a:ext cx="5414304" cy="5407737"/>
          </a:xfrm>
          <a:custGeom>
            <a:avLst/>
            <a:gdLst/>
            <a:ahLst/>
            <a:cxnLst/>
            <a:rect l="l" t="t" r="r" b="b"/>
            <a:pathLst>
              <a:path w="3860171" h="3855489">
                <a:moveTo>
                  <a:pt x="1930086" y="0"/>
                </a:moveTo>
                <a:lnTo>
                  <a:pt x="1967540" y="3511"/>
                </a:lnTo>
                <a:lnTo>
                  <a:pt x="2003824" y="12875"/>
                </a:lnTo>
                <a:lnTo>
                  <a:pt x="2038938" y="26920"/>
                </a:lnTo>
                <a:lnTo>
                  <a:pt x="2075222" y="44477"/>
                </a:lnTo>
                <a:lnTo>
                  <a:pt x="2109166" y="64375"/>
                </a:lnTo>
                <a:lnTo>
                  <a:pt x="2144279" y="85443"/>
                </a:lnTo>
                <a:lnTo>
                  <a:pt x="2179393" y="104171"/>
                </a:lnTo>
                <a:lnTo>
                  <a:pt x="2214507" y="122898"/>
                </a:lnTo>
                <a:lnTo>
                  <a:pt x="2248450" y="136943"/>
                </a:lnTo>
                <a:lnTo>
                  <a:pt x="2285905" y="146307"/>
                </a:lnTo>
                <a:lnTo>
                  <a:pt x="2322189" y="150989"/>
                </a:lnTo>
                <a:lnTo>
                  <a:pt x="2360814" y="150989"/>
                </a:lnTo>
                <a:lnTo>
                  <a:pt x="2400610" y="148648"/>
                </a:lnTo>
                <a:lnTo>
                  <a:pt x="2440405" y="143966"/>
                </a:lnTo>
                <a:lnTo>
                  <a:pt x="2480201" y="138114"/>
                </a:lnTo>
                <a:lnTo>
                  <a:pt x="2519996" y="133432"/>
                </a:lnTo>
                <a:lnTo>
                  <a:pt x="2559792" y="129921"/>
                </a:lnTo>
                <a:lnTo>
                  <a:pt x="2597247" y="131091"/>
                </a:lnTo>
                <a:lnTo>
                  <a:pt x="2633531" y="135773"/>
                </a:lnTo>
                <a:lnTo>
                  <a:pt x="2668644" y="146307"/>
                </a:lnTo>
                <a:lnTo>
                  <a:pt x="2697906" y="161523"/>
                </a:lnTo>
                <a:lnTo>
                  <a:pt x="2725997" y="181421"/>
                </a:lnTo>
                <a:lnTo>
                  <a:pt x="2750577" y="204830"/>
                </a:lnTo>
                <a:lnTo>
                  <a:pt x="2775156" y="231750"/>
                </a:lnTo>
                <a:lnTo>
                  <a:pt x="2797395" y="259841"/>
                </a:lnTo>
                <a:lnTo>
                  <a:pt x="2819634" y="289103"/>
                </a:lnTo>
                <a:lnTo>
                  <a:pt x="2841872" y="318364"/>
                </a:lnTo>
                <a:lnTo>
                  <a:pt x="2864111" y="346455"/>
                </a:lnTo>
                <a:lnTo>
                  <a:pt x="2887520" y="373376"/>
                </a:lnTo>
                <a:lnTo>
                  <a:pt x="2914441" y="396785"/>
                </a:lnTo>
                <a:lnTo>
                  <a:pt x="2940191" y="417853"/>
                </a:lnTo>
                <a:lnTo>
                  <a:pt x="2969452" y="434240"/>
                </a:lnTo>
                <a:lnTo>
                  <a:pt x="3001055" y="448285"/>
                </a:lnTo>
                <a:lnTo>
                  <a:pt x="3034998" y="459990"/>
                </a:lnTo>
                <a:lnTo>
                  <a:pt x="3070112" y="470524"/>
                </a:lnTo>
                <a:lnTo>
                  <a:pt x="3105226" y="479888"/>
                </a:lnTo>
                <a:lnTo>
                  <a:pt x="3141510" y="489251"/>
                </a:lnTo>
                <a:lnTo>
                  <a:pt x="3175453" y="499785"/>
                </a:lnTo>
                <a:lnTo>
                  <a:pt x="3209396" y="511490"/>
                </a:lnTo>
                <a:lnTo>
                  <a:pt x="3240999" y="525535"/>
                </a:lnTo>
                <a:lnTo>
                  <a:pt x="3269090" y="543092"/>
                </a:lnTo>
                <a:lnTo>
                  <a:pt x="3294840" y="564161"/>
                </a:lnTo>
                <a:lnTo>
                  <a:pt x="3315908" y="589911"/>
                </a:lnTo>
                <a:lnTo>
                  <a:pt x="3333465" y="618002"/>
                </a:lnTo>
                <a:lnTo>
                  <a:pt x="3347510" y="649604"/>
                </a:lnTo>
                <a:lnTo>
                  <a:pt x="3359215" y="683547"/>
                </a:lnTo>
                <a:lnTo>
                  <a:pt x="3369749" y="717491"/>
                </a:lnTo>
                <a:lnTo>
                  <a:pt x="3379113" y="753775"/>
                </a:lnTo>
                <a:lnTo>
                  <a:pt x="3388476" y="788889"/>
                </a:lnTo>
                <a:lnTo>
                  <a:pt x="3399010" y="824002"/>
                </a:lnTo>
                <a:lnTo>
                  <a:pt x="3410715" y="857946"/>
                </a:lnTo>
                <a:lnTo>
                  <a:pt x="3424760" y="889548"/>
                </a:lnTo>
                <a:lnTo>
                  <a:pt x="3441147" y="918809"/>
                </a:lnTo>
                <a:lnTo>
                  <a:pt x="3462215" y="944560"/>
                </a:lnTo>
                <a:lnTo>
                  <a:pt x="3485624" y="971480"/>
                </a:lnTo>
                <a:lnTo>
                  <a:pt x="3512545" y="994889"/>
                </a:lnTo>
                <a:lnTo>
                  <a:pt x="3540636" y="1017128"/>
                </a:lnTo>
                <a:lnTo>
                  <a:pt x="3571068" y="1039367"/>
                </a:lnTo>
                <a:lnTo>
                  <a:pt x="3600329" y="1061605"/>
                </a:lnTo>
                <a:lnTo>
                  <a:pt x="3628420" y="1083844"/>
                </a:lnTo>
                <a:lnTo>
                  <a:pt x="3655341" y="1108424"/>
                </a:lnTo>
                <a:lnTo>
                  <a:pt x="3678750" y="1133003"/>
                </a:lnTo>
                <a:lnTo>
                  <a:pt x="3698648" y="1161094"/>
                </a:lnTo>
                <a:lnTo>
                  <a:pt x="3713864" y="1190356"/>
                </a:lnTo>
                <a:lnTo>
                  <a:pt x="3724398" y="1225469"/>
                </a:lnTo>
                <a:lnTo>
                  <a:pt x="3729080" y="1261754"/>
                </a:lnTo>
                <a:lnTo>
                  <a:pt x="3730250" y="1299208"/>
                </a:lnTo>
                <a:lnTo>
                  <a:pt x="3726739" y="1339004"/>
                </a:lnTo>
                <a:lnTo>
                  <a:pt x="3722057" y="1378799"/>
                </a:lnTo>
                <a:lnTo>
                  <a:pt x="3716205" y="1418595"/>
                </a:lnTo>
                <a:lnTo>
                  <a:pt x="3711523" y="1458391"/>
                </a:lnTo>
                <a:lnTo>
                  <a:pt x="3709182" y="1498186"/>
                </a:lnTo>
                <a:lnTo>
                  <a:pt x="3709182" y="1536811"/>
                </a:lnTo>
                <a:lnTo>
                  <a:pt x="3713864" y="1573096"/>
                </a:lnTo>
                <a:lnTo>
                  <a:pt x="3723228" y="1609380"/>
                </a:lnTo>
                <a:lnTo>
                  <a:pt x="3737273" y="1643323"/>
                </a:lnTo>
                <a:lnTo>
                  <a:pt x="3756000" y="1678437"/>
                </a:lnTo>
                <a:lnTo>
                  <a:pt x="3774728" y="1713550"/>
                </a:lnTo>
                <a:lnTo>
                  <a:pt x="3795796" y="1748664"/>
                </a:lnTo>
                <a:lnTo>
                  <a:pt x="3815694" y="1782608"/>
                </a:lnTo>
                <a:lnTo>
                  <a:pt x="3833250" y="1818892"/>
                </a:lnTo>
                <a:lnTo>
                  <a:pt x="3847296" y="1854005"/>
                </a:lnTo>
                <a:lnTo>
                  <a:pt x="3856660" y="1890290"/>
                </a:lnTo>
                <a:lnTo>
                  <a:pt x="3860171" y="1927744"/>
                </a:lnTo>
                <a:lnTo>
                  <a:pt x="3856660" y="1965199"/>
                </a:lnTo>
                <a:lnTo>
                  <a:pt x="3847296" y="2001483"/>
                </a:lnTo>
                <a:lnTo>
                  <a:pt x="3833250" y="2036597"/>
                </a:lnTo>
                <a:lnTo>
                  <a:pt x="3815694" y="2072881"/>
                </a:lnTo>
                <a:lnTo>
                  <a:pt x="3795796" y="2106824"/>
                </a:lnTo>
                <a:lnTo>
                  <a:pt x="3774728" y="2141938"/>
                </a:lnTo>
                <a:lnTo>
                  <a:pt x="3756000" y="2177052"/>
                </a:lnTo>
                <a:lnTo>
                  <a:pt x="3737273" y="2212166"/>
                </a:lnTo>
                <a:lnTo>
                  <a:pt x="3723228" y="2246109"/>
                </a:lnTo>
                <a:lnTo>
                  <a:pt x="3713864" y="2282393"/>
                </a:lnTo>
                <a:lnTo>
                  <a:pt x="3709182" y="2318677"/>
                </a:lnTo>
                <a:lnTo>
                  <a:pt x="3709182" y="2357302"/>
                </a:lnTo>
                <a:lnTo>
                  <a:pt x="3711523" y="2397098"/>
                </a:lnTo>
                <a:lnTo>
                  <a:pt x="3716205" y="2436894"/>
                </a:lnTo>
                <a:lnTo>
                  <a:pt x="3722057" y="2476689"/>
                </a:lnTo>
                <a:lnTo>
                  <a:pt x="3726739" y="2516485"/>
                </a:lnTo>
                <a:lnTo>
                  <a:pt x="3730250" y="2556280"/>
                </a:lnTo>
                <a:lnTo>
                  <a:pt x="3729080" y="2593735"/>
                </a:lnTo>
                <a:lnTo>
                  <a:pt x="3724398" y="2630019"/>
                </a:lnTo>
                <a:lnTo>
                  <a:pt x="3713864" y="2665133"/>
                </a:lnTo>
                <a:lnTo>
                  <a:pt x="3698648" y="2694394"/>
                </a:lnTo>
                <a:lnTo>
                  <a:pt x="3678750" y="2722485"/>
                </a:lnTo>
                <a:lnTo>
                  <a:pt x="3655341" y="2747065"/>
                </a:lnTo>
                <a:lnTo>
                  <a:pt x="3628420" y="2771645"/>
                </a:lnTo>
                <a:lnTo>
                  <a:pt x="3600329" y="2793883"/>
                </a:lnTo>
                <a:lnTo>
                  <a:pt x="3571068" y="2816122"/>
                </a:lnTo>
                <a:lnTo>
                  <a:pt x="3540636" y="2838361"/>
                </a:lnTo>
                <a:lnTo>
                  <a:pt x="3512545" y="2860599"/>
                </a:lnTo>
                <a:lnTo>
                  <a:pt x="3485624" y="2884009"/>
                </a:lnTo>
                <a:lnTo>
                  <a:pt x="3462215" y="2910929"/>
                </a:lnTo>
                <a:lnTo>
                  <a:pt x="3441147" y="2936679"/>
                </a:lnTo>
                <a:lnTo>
                  <a:pt x="3424760" y="2965941"/>
                </a:lnTo>
                <a:lnTo>
                  <a:pt x="3410715" y="2997543"/>
                </a:lnTo>
                <a:lnTo>
                  <a:pt x="3399010" y="3031486"/>
                </a:lnTo>
                <a:lnTo>
                  <a:pt x="3388476" y="3066600"/>
                </a:lnTo>
                <a:lnTo>
                  <a:pt x="3379113" y="3101714"/>
                </a:lnTo>
                <a:lnTo>
                  <a:pt x="3369749" y="3137998"/>
                </a:lnTo>
                <a:lnTo>
                  <a:pt x="3359215" y="3171941"/>
                </a:lnTo>
                <a:lnTo>
                  <a:pt x="3347510" y="3205885"/>
                </a:lnTo>
                <a:lnTo>
                  <a:pt x="3333465" y="3237487"/>
                </a:lnTo>
                <a:lnTo>
                  <a:pt x="3315908" y="3265578"/>
                </a:lnTo>
                <a:lnTo>
                  <a:pt x="3294840" y="3291328"/>
                </a:lnTo>
                <a:lnTo>
                  <a:pt x="3269090" y="3312396"/>
                </a:lnTo>
                <a:lnTo>
                  <a:pt x="3240999" y="3329953"/>
                </a:lnTo>
                <a:lnTo>
                  <a:pt x="3209396" y="3343999"/>
                </a:lnTo>
                <a:lnTo>
                  <a:pt x="3175453" y="3355703"/>
                </a:lnTo>
                <a:lnTo>
                  <a:pt x="3141510" y="3366237"/>
                </a:lnTo>
                <a:lnTo>
                  <a:pt x="3105226" y="3375601"/>
                </a:lnTo>
                <a:lnTo>
                  <a:pt x="3070112" y="3384965"/>
                </a:lnTo>
                <a:lnTo>
                  <a:pt x="3034998" y="3395499"/>
                </a:lnTo>
                <a:lnTo>
                  <a:pt x="3001055" y="3407203"/>
                </a:lnTo>
                <a:lnTo>
                  <a:pt x="2969452" y="3421249"/>
                </a:lnTo>
                <a:lnTo>
                  <a:pt x="2940191" y="3437635"/>
                </a:lnTo>
                <a:lnTo>
                  <a:pt x="2914441" y="3458704"/>
                </a:lnTo>
                <a:lnTo>
                  <a:pt x="2887520" y="3482113"/>
                </a:lnTo>
                <a:lnTo>
                  <a:pt x="2864111" y="3509033"/>
                </a:lnTo>
                <a:lnTo>
                  <a:pt x="2841872" y="3537124"/>
                </a:lnTo>
                <a:lnTo>
                  <a:pt x="2819634" y="3566386"/>
                </a:lnTo>
                <a:lnTo>
                  <a:pt x="2797395" y="3595647"/>
                </a:lnTo>
                <a:lnTo>
                  <a:pt x="2775156" y="3623738"/>
                </a:lnTo>
                <a:lnTo>
                  <a:pt x="2750577" y="3650659"/>
                </a:lnTo>
                <a:lnTo>
                  <a:pt x="2725997" y="3674068"/>
                </a:lnTo>
                <a:lnTo>
                  <a:pt x="2697906" y="3693966"/>
                </a:lnTo>
                <a:lnTo>
                  <a:pt x="2668644" y="3709182"/>
                </a:lnTo>
                <a:lnTo>
                  <a:pt x="2633531" y="3719716"/>
                </a:lnTo>
                <a:lnTo>
                  <a:pt x="2597247" y="3724398"/>
                </a:lnTo>
                <a:lnTo>
                  <a:pt x="2559792" y="3725568"/>
                </a:lnTo>
                <a:lnTo>
                  <a:pt x="2519996" y="3722057"/>
                </a:lnTo>
                <a:lnTo>
                  <a:pt x="2480201" y="3717375"/>
                </a:lnTo>
                <a:lnTo>
                  <a:pt x="2440405" y="3711523"/>
                </a:lnTo>
                <a:lnTo>
                  <a:pt x="2400610" y="3706841"/>
                </a:lnTo>
                <a:lnTo>
                  <a:pt x="2360814" y="3704500"/>
                </a:lnTo>
                <a:lnTo>
                  <a:pt x="2322189" y="3704500"/>
                </a:lnTo>
                <a:lnTo>
                  <a:pt x="2285905" y="3709182"/>
                </a:lnTo>
                <a:lnTo>
                  <a:pt x="2248450" y="3718545"/>
                </a:lnTo>
                <a:lnTo>
                  <a:pt x="2214507" y="3732591"/>
                </a:lnTo>
                <a:lnTo>
                  <a:pt x="2179393" y="3751318"/>
                </a:lnTo>
                <a:lnTo>
                  <a:pt x="2144279" y="3770045"/>
                </a:lnTo>
                <a:lnTo>
                  <a:pt x="2109166" y="3791114"/>
                </a:lnTo>
                <a:lnTo>
                  <a:pt x="2075222" y="3811011"/>
                </a:lnTo>
                <a:lnTo>
                  <a:pt x="2038938" y="3828568"/>
                </a:lnTo>
                <a:lnTo>
                  <a:pt x="2003824" y="3842614"/>
                </a:lnTo>
                <a:lnTo>
                  <a:pt x="1967540" y="3851978"/>
                </a:lnTo>
                <a:lnTo>
                  <a:pt x="1930086" y="3855489"/>
                </a:lnTo>
                <a:lnTo>
                  <a:pt x="1892631" y="3851978"/>
                </a:lnTo>
                <a:lnTo>
                  <a:pt x="1856347" y="3842614"/>
                </a:lnTo>
                <a:lnTo>
                  <a:pt x="1821233" y="3828568"/>
                </a:lnTo>
                <a:lnTo>
                  <a:pt x="1784949" y="3811011"/>
                </a:lnTo>
                <a:lnTo>
                  <a:pt x="1751005" y="3791114"/>
                </a:lnTo>
                <a:lnTo>
                  <a:pt x="1715892" y="3770045"/>
                </a:lnTo>
                <a:lnTo>
                  <a:pt x="1680778" y="3751318"/>
                </a:lnTo>
                <a:lnTo>
                  <a:pt x="1645664" y="3732591"/>
                </a:lnTo>
                <a:lnTo>
                  <a:pt x="1610550" y="3718545"/>
                </a:lnTo>
                <a:lnTo>
                  <a:pt x="1574266" y="3709182"/>
                </a:lnTo>
                <a:lnTo>
                  <a:pt x="1537982" y="3704500"/>
                </a:lnTo>
                <a:lnTo>
                  <a:pt x="1499357" y="3704500"/>
                </a:lnTo>
                <a:lnTo>
                  <a:pt x="1459561" y="3706841"/>
                </a:lnTo>
                <a:lnTo>
                  <a:pt x="1419766" y="3711523"/>
                </a:lnTo>
                <a:lnTo>
                  <a:pt x="1379970" y="3717375"/>
                </a:lnTo>
                <a:lnTo>
                  <a:pt x="1340175" y="3722057"/>
                </a:lnTo>
                <a:lnTo>
                  <a:pt x="1300379" y="3725568"/>
                </a:lnTo>
                <a:lnTo>
                  <a:pt x="1262924" y="3724398"/>
                </a:lnTo>
                <a:lnTo>
                  <a:pt x="1226640" y="3719716"/>
                </a:lnTo>
                <a:lnTo>
                  <a:pt x="1191526" y="3709182"/>
                </a:lnTo>
                <a:lnTo>
                  <a:pt x="1162265" y="3693966"/>
                </a:lnTo>
                <a:lnTo>
                  <a:pt x="1134174" y="3674068"/>
                </a:lnTo>
                <a:lnTo>
                  <a:pt x="1109594" y="3650659"/>
                </a:lnTo>
                <a:lnTo>
                  <a:pt x="1085015" y="3623738"/>
                </a:lnTo>
                <a:lnTo>
                  <a:pt x="1062776" y="3595647"/>
                </a:lnTo>
                <a:lnTo>
                  <a:pt x="1040537" y="3566386"/>
                </a:lnTo>
                <a:lnTo>
                  <a:pt x="1018299" y="3537124"/>
                </a:lnTo>
                <a:lnTo>
                  <a:pt x="996060" y="3509033"/>
                </a:lnTo>
                <a:lnTo>
                  <a:pt x="972651" y="3482113"/>
                </a:lnTo>
                <a:lnTo>
                  <a:pt x="945730" y="3458704"/>
                </a:lnTo>
                <a:lnTo>
                  <a:pt x="919980" y="3437635"/>
                </a:lnTo>
                <a:lnTo>
                  <a:pt x="890719" y="3421249"/>
                </a:lnTo>
                <a:lnTo>
                  <a:pt x="859116" y="3407203"/>
                </a:lnTo>
                <a:lnTo>
                  <a:pt x="825173" y="3395499"/>
                </a:lnTo>
                <a:lnTo>
                  <a:pt x="790059" y="3384965"/>
                </a:lnTo>
                <a:lnTo>
                  <a:pt x="754946" y="3375601"/>
                </a:lnTo>
                <a:lnTo>
                  <a:pt x="718662" y="3366237"/>
                </a:lnTo>
                <a:lnTo>
                  <a:pt x="684718" y="3355703"/>
                </a:lnTo>
                <a:lnTo>
                  <a:pt x="650775" y="3343999"/>
                </a:lnTo>
                <a:lnTo>
                  <a:pt x="619173" y="3329953"/>
                </a:lnTo>
                <a:lnTo>
                  <a:pt x="591082" y="3312396"/>
                </a:lnTo>
                <a:lnTo>
                  <a:pt x="565332" y="3291328"/>
                </a:lnTo>
                <a:lnTo>
                  <a:pt x="544263" y="3265578"/>
                </a:lnTo>
                <a:lnTo>
                  <a:pt x="526706" y="3237487"/>
                </a:lnTo>
                <a:lnTo>
                  <a:pt x="512661" y="3205885"/>
                </a:lnTo>
                <a:lnTo>
                  <a:pt x="500956" y="3171941"/>
                </a:lnTo>
                <a:lnTo>
                  <a:pt x="490422" y="3137998"/>
                </a:lnTo>
                <a:lnTo>
                  <a:pt x="481059" y="3101714"/>
                </a:lnTo>
                <a:lnTo>
                  <a:pt x="471695" y="3066600"/>
                </a:lnTo>
                <a:lnTo>
                  <a:pt x="461161" y="3031486"/>
                </a:lnTo>
                <a:lnTo>
                  <a:pt x="449456" y="2997543"/>
                </a:lnTo>
                <a:lnTo>
                  <a:pt x="435411" y="2965941"/>
                </a:lnTo>
                <a:lnTo>
                  <a:pt x="419024" y="2936679"/>
                </a:lnTo>
                <a:lnTo>
                  <a:pt x="397956" y="2910929"/>
                </a:lnTo>
                <a:lnTo>
                  <a:pt x="374547" y="2884009"/>
                </a:lnTo>
                <a:lnTo>
                  <a:pt x="347626" y="2860599"/>
                </a:lnTo>
                <a:lnTo>
                  <a:pt x="318365" y="2838361"/>
                </a:lnTo>
                <a:lnTo>
                  <a:pt x="289103" y="2816122"/>
                </a:lnTo>
                <a:lnTo>
                  <a:pt x="259842" y="2793883"/>
                </a:lnTo>
                <a:lnTo>
                  <a:pt x="231751" y="2771645"/>
                </a:lnTo>
                <a:lnTo>
                  <a:pt x="204830" y="2747065"/>
                </a:lnTo>
                <a:lnTo>
                  <a:pt x="181421" y="2722485"/>
                </a:lnTo>
                <a:lnTo>
                  <a:pt x="161523" y="2694394"/>
                </a:lnTo>
                <a:lnTo>
                  <a:pt x="146308" y="2665133"/>
                </a:lnTo>
                <a:lnTo>
                  <a:pt x="135773" y="2630019"/>
                </a:lnTo>
                <a:lnTo>
                  <a:pt x="131092" y="2593735"/>
                </a:lnTo>
                <a:lnTo>
                  <a:pt x="129921" y="2556280"/>
                </a:lnTo>
                <a:lnTo>
                  <a:pt x="133432" y="2516485"/>
                </a:lnTo>
                <a:lnTo>
                  <a:pt x="138114" y="2476689"/>
                </a:lnTo>
                <a:lnTo>
                  <a:pt x="143967" y="2436894"/>
                </a:lnTo>
                <a:lnTo>
                  <a:pt x="148648" y="2397098"/>
                </a:lnTo>
                <a:lnTo>
                  <a:pt x="150989" y="2357302"/>
                </a:lnTo>
                <a:lnTo>
                  <a:pt x="150989" y="2318677"/>
                </a:lnTo>
                <a:lnTo>
                  <a:pt x="146308" y="2282393"/>
                </a:lnTo>
                <a:lnTo>
                  <a:pt x="136944" y="2246109"/>
                </a:lnTo>
                <a:lnTo>
                  <a:pt x="122898" y="2212166"/>
                </a:lnTo>
                <a:lnTo>
                  <a:pt x="105341" y="2177052"/>
                </a:lnTo>
                <a:lnTo>
                  <a:pt x="85444" y="2141938"/>
                </a:lnTo>
                <a:lnTo>
                  <a:pt x="64375" y="2106824"/>
                </a:lnTo>
                <a:lnTo>
                  <a:pt x="44478" y="2072881"/>
                </a:lnTo>
                <a:lnTo>
                  <a:pt x="26921" y="2036597"/>
                </a:lnTo>
                <a:lnTo>
                  <a:pt x="12875" y="2001483"/>
                </a:lnTo>
                <a:lnTo>
                  <a:pt x="3512" y="1965199"/>
                </a:lnTo>
                <a:lnTo>
                  <a:pt x="0" y="1927744"/>
                </a:lnTo>
                <a:lnTo>
                  <a:pt x="3512" y="1890290"/>
                </a:lnTo>
                <a:lnTo>
                  <a:pt x="12875" y="1854005"/>
                </a:lnTo>
                <a:lnTo>
                  <a:pt x="26921" y="1818892"/>
                </a:lnTo>
                <a:lnTo>
                  <a:pt x="44478" y="1782608"/>
                </a:lnTo>
                <a:lnTo>
                  <a:pt x="64375" y="1748664"/>
                </a:lnTo>
                <a:lnTo>
                  <a:pt x="85444" y="1713550"/>
                </a:lnTo>
                <a:lnTo>
                  <a:pt x="105341" y="1678437"/>
                </a:lnTo>
                <a:lnTo>
                  <a:pt x="122898" y="1643323"/>
                </a:lnTo>
                <a:lnTo>
                  <a:pt x="136944" y="1609380"/>
                </a:lnTo>
                <a:lnTo>
                  <a:pt x="146308" y="1573096"/>
                </a:lnTo>
                <a:lnTo>
                  <a:pt x="150989" y="1536811"/>
                </a:lnTo>
                <a:lnTo>
                  <a:pt x="150989" y="1498186"/>
                </a:lnTo>
                <a:lnTo>
                  <a:pt x="148648" y="1458391"/>
                </a:lnTo>
                <a:lnTo>
                  <a:pt x="143967" y="1418595"/>
                </a:lnTo>
                <a:lnTo>
                  <a:pt x="138114" y="1378799"/>
                </a:lnTo>
                <a:lnTo>
                  <a:pt x="133432" y="1339004"/>
                </a:lnTo>
                <a:lnTo>
                  <a:pt x="129921" y="1299208"/>
                </a:lnTo>
                <a:lnTo>
                  <a:pt x="131092" y="1261754"/>
                </a:lnTo>
                <a:lnTo>
                  <a:pt x="135773" y="1225469"/>
                </a:lnTo>
                <a:lnTo>
                  <a:pt x="146308" y="1190356"/>
                </a:lnTo>
                <a:lnTo>
                  <a:pt x="161523" y="1161094"/>
                </a:lnTo>
                <a:lnTo>
                  <a:pt x="181421" y="1133003"/>
                </a:lnTo>
                <a:lnTo>
                  <a:pt x="204830" y="1108424"/>
                </a:lnTo>
                <a:lnTo>
                  <a:pt x="231751" y="1083844"/>
                </a:lnTo>
                <a:lnTo>
                  <a:pt x="259842" y="1061605"/>
                </a:lnTo>
                <a:lnTo>
                  <a:pt x="289103" y="1039367"/>
                </a:lnTo>
                <a:lnTo>
                  <a:pt x="318365" y="1017128"/>
                </a:lnTo>
                <a:lnTo>
                  <a:pt x="347626" y="994889"/>
                </a:lnTo>
                <a:lnTo>
                  <a:pt x="374547" y="971480"/>
                </a:lnTo>
                <a:lnTo>
                  <a:pt x="397956" y="944560"/>
                </a:lnTo>
                <a:lnTo>
                  <a:pt x="419024" y="918809"/>
                </a:lnTo>
                <a:lnTo>
                  <a:pt x="435411" y="889548"/>
                </a:lnTo>
                <a:lnTo>
                  <a:pt x="449456" y="857946"/>
                </a:lnTo>
                <a:lnTo>
                  <a:pt x="461161" y="824002"/>
                </a:lnTo>
                <a:lnTo>
                  <a:pt x="471695" y="788889"/>
                </a:lnTo>
                <a:lnTo>
                  <a:pt x="481059" y="753775"/>
                </a:lnTo>
                <a:lnTo>
                  <a:pt x="490422" y="717491"/>
                </a:lnTo>
                <a:lnTo>
                  <a:pt x="500956" y="683547"/>
                </a:lnTo>
                <a:lnTo>
                  <a:pt x="512661" y="649604"/>
                </a:lnTo>
                <a:lnTo>
                  <a:pt x="526706" y="618002"/>
                </a:lnTo>
                <a:lnTo>
                  <a:pt x="544263" y="589911"/>
                </a:lnTo>
                <a:lnTo>
                  <a:pt x="565332" y="564161"/>
                </a:lnTo>
                <a:lnTo>
                  <a:pt x="591082" y="543092"/>
                </a:lnTo>
                <a:lnTo>
                  <a:pt x="619173" y="525535"/>
                </a:lnTo>
                <a:lnTo>
                  <a:pt x="650775" y="511490"/>
                </a:lnTo>
                <a:lnTo>
                  <a:pt x="684718" y="499785"/>
                </a:lnTo>
                <a:lnTo>
                  <a:pt x="718662" y="489251"/>
                </a:lnTo>
                <a:lnTo>
                  <a:pt x="754946" y="479888"/>
                </a:lnTo>
                <a:lnTo>
                  <a:pt x="790059" y="470524"/>
                </a:lnTo>
                <a:lnTo>
                  <a:pt x="825173" y="459990"/>
                </a:lnTo>
                <a:lnTo>
                  <a:pt x="859116" y="448285"/>
                </a:lnTo>
                <a:lnTo>
                  <a:pt x="890719" y="434240"/>
                </a:lnTo>
                <a:lnTo>
                  <a:pt x="919980" y="417853"/>
                </a:lnTo>
                <a:lnTo>
                  <a:pt x="945730" y="396785"/>
                </a:lnTo>
                <a:lnTo>
                  <a:pt x="972651" y="373376"/>
                </a:lnTo>
                <a:lnTo>
                  <a:pt x="996060" y="346455"/>
                </a:lnTo>
                <a:lnTo>
                  <a:pt x="1018299" y="318364"/>
                </a:lnTo>
                <a:lnTo>
                  <a:pt x="1040537" y="289103"/>
                </a:lnTo>
                <a:lnTo>
                  <a:pt x="1062776" y="259841"/>
                </a:lnTo>
                <a:lnTo>
                  <a:pt x="1085015" y="231750"/>
                </a:lnTo>
                <a:lnTo>
                  <a:pt x="1109594" y="204830"/>
                </a:lnTo>
                <a:lnTo>
                  <a:pt x="1134174" y="181421"/>
                </a:lnTo>
                <a:lnTo>
                  <a:pt x="1162265" y="161523"/>
                </a:lnTo>
                <a:lnTo>
                  <a:pt x="1191526" y="146307"/>
                </a:lnTo>
                <a:lnTo>
                  <a:pt x="1226640" y="135773"/>
                </a:lnTo>
                <a:lnTo>
                  <a:pt x="1262924" y="131091"/>
                </a:lnTo>
                <a:lnTo>
                  <a:pt x="1300379" y="129921"/>
                </a:lnTo>
                <a:lnTo>
                  <a:pt x="1340175" y="133432"/>
                </a:lnTo>
                <a:lnTo>
                  <a:pt x="1379970" y="138114"/>
                </a:lnTo>
                <a:lnTo>
                  <a:pt x="1419766" y="143966"/>
                </a:lnTo>
                <a:lnTo>
                  <a:pt x="1459561" y="148648"/>
                </a:lnTo>
                <a:lnTo>
                  <a:pt x="1499357" y="150989"/>
                </a:lnTo>
                <a:lnTo>
                  <a:pt x="1537982" y="150989"/>
                </a:lnTo>
                <a:lnTo>
                  <a:pt x="1574266" y="146307"/>
                </a:lnTo>
                <a:lnTo>
                  <a:pt x="1610550" y="136943"/>
                </a:lnTo>
                <a:lnTo>
                  <a:pt x="1645664" y="122898"/>
                </a:lnTo>
                <a:lnTo>
                  <a:pt x="1680778" y="104171"/>
                </a:lnTo>
                <a:lnTo>
                  <a:pt x="1715892" y="85443"/>
                </a:lnTo>
                <a:lnTo>
                  <a:pt x="1751005" y="64375"/>
                </a:lnTo>
                <a:lnTo>
                  <a:pt x="1784949" y="44477"/>
                </a:lnTo>
                <a:lnTo>
                  <a:pt x="1821233" y="26920"/>
                </a:lnTo>
                <a:lnTo>
                  <a:pt x="1856347" y="12875"/>
                </a:lnTo>
                <a:lnTo>
                  <a:pt x="1892631" y="351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395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otalTime>134</TotalTime>
  <Words>323</Words>
  <Application>Microsoft Macintosh PowerPoint</Application>
  <PresentationFormat>Widescreen</PresentationFormat>
  <Paragraphs>40</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Gill Sans MT</vt:lpstr>
      <vt:lpstr>Impact</vt:lpstr>
      <vt:lpstr>Badge</vt:lpstr>
      <vt:lpstr>Portfolio creation</vt:lpstr>
      <vt:lpstr>The Unit</vt:lpstr>
      <vt:lpstr>PREPARING FOR THE FMP</vt:lpstr>
      <vt:lpstr>TASK - reflection</vt:lpstr>
      <vt:lpstr>Selling Yourself</vt:lpstr>
      <vt:lpstr>Pros and Cons</vt:lpstr>
      <vt:lpstr>Understanding Context</vt:lpstr>
      <vt:lpstr>Homework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 creation</dc:title>
  <dc:creator>Falconer, Karl (k.falconer270@canterbury.ac.uk)</dc:creator>
  <cp:lastModifiedBy>Falconer, Karl (k.falconer270@canterbury.ac.uk)</cp:lastModifiedBy>
  <cp:revision>8</cp:revision>
  <dcterms:created xsi:type="dcterms:W3CDTF">2021-01-05T12:45:03Z</dcterms:created>
  <dcterms:modified xsi:type="dcterms:W3CDTF">2021-01-07T08:53:49Z</dcterms:modified>
</cp:coreProperties>
</file>